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quickStyle2.xml" ContentType="application/vnd.openxmlformats-officedocument.drawingml.diagramStyle+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slideMasters/_rels/slideMaster55.xml.rels" ContentType="application/vnd.openxmlformats-package.relationships+xml"/>
  <Override PartName="/ppt/slideMasters/_rels/slideMaster17.xml.rels" ContentType="application/vnd.openxmlformats-package.relationships+xml"/>
  <Override PartName="/ppt/slideMasters/_rels/slideMaster42.xml.rels" ContentType="application/vnd.openxmlformats-package.relationships+xml"/>
  <Override PartName="/ppt/slideMasters/_rels/slideMaster43.xml.rels" ContentType="application/vnd.openxmlformats-package.relationships+xml"/>
  <Override PartName="/ppt/slideMasters/_rels/slideMaster20.xml.rels" ContentType="application/vnd.openxmlformats-package.relationships+xml"/>
  <Override PartName="/ppt/slideMasters/_rels/slideMaster57.xml.rels" ContentType="application/vnd.openxmlformats-package.relationships+xml"/>
  <Override PartName="/ppt/slideMasters/_rels/slideMaster18.xml.rels" ContentType="application/vnd.openxmlformats-package.relationships+xml"/>
  <Override PartName="/ppt/slideMasters/_rels/slideMaster60.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6.xml.rels" ContentType="application/vnd.openxmlformats-package.relationships+xml"/>
  <Override PartName="/ppt/slideMasters/_rels/slideMaster19.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6.xml.rels" ContentType="application/vnd.openxmlformats-package.relationships+xml"/>
  <Override PartName="/ppt/slideMasters/_rels/slideMaster29.xml.rels" ContentType="application/vnd.openxmlformats-package.relationships+xml"/>
  <Override PartName="/ppt/slideMasters/_rels/slideMaster28.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_rels/slideMaster53.xml.rels" ContentType="application/vnd.openxmlformats-package.relationships+xml"/>
  <Override PartName="/ppt/slideMasters/_rels/slideMaster54.xml.rels" ContentType="application/vnd.openxmlformats-package.relationships+xml"/>
  <Override PartName="/ppt/presProps.xml" ContentType="application/vnd.openxmlformats-officedocument.presentationml.presProps+xml"/>
  <Override PartName="/ppt/theme/theme56.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7.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slideLayouts/slideLayout56.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9.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20.xml.rels" ContentType="application/vnd.openxmlformats-package.relationships+xml"/>
  <Override PartName="/ppt/slideLayouts/_rels/slideLayout57.xml.rels" ContentType="application/vnd.openxmlformats-package.relationships+xml"/>
  <Override PartName="/ppt/slideLayouts/_rels/slideLayout18.xml.rels" ContentType="application/vnd.openxmlformats-package.relationships+xml"/>
  <Override PartName="/ppt/slideLayouts/_rels/slideLayout60.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19.xml.rels" ContentType="application/vnd.openxmlformats-package.relationships+xml"/>
  <Override PartName="/ppt/slideLayouts/_rels/slideLayout56.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2.xml.rels" ContentType="application/vnd.openxmlformats-package.relationships+xml"/>
  <Override PartName="/ppt/slides/_rels/slide49.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51.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41.xml.rels" ContentType="application/vnd.openxmlformats-package.relationships+xml"/>
  <Override PartName="/ppt/slides/_rels/slide39.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media/image54.jpeg" ContentType="image/jpeg"/>
  <Override PartName="/ppt/media/image3.png" ContentType="image/png"/>
  <Override PartName="/ppt/media/image22.jpeg" ContentType="image/jpeg"/>
  <Override PartName="/ppt/media/image14.wmf" ContentType="image/x-wmf"/>
  <Override PartName="/ppt/media/image29.wmf" ContentType="image/x-wmf"/>
  <Override PartName="/ppt/media/image28.wmf" ContentType="image/x-wmf"/>
  <Override PartName="/ppt/media/image17.wmf" ContentType="image/x-wmf"/>
  <Override PartName="/ppt/media/image63.wmf" ContentType="image/x-wmf"/>
  <Override PartName="/ppt/media/image25.wmf" ContentType="image/x-wmf"/>
  <Override PartName="/ppt/media/image27.jpeg" ContentType="image/jpeg"/>
  <Override PartName="/ppt/media/image11.wmf" ContentType="image/x-wmf"/>
  <Override PartName="/ppt/media/image60.wmf" ContentType="image/x-wmf"/>
  <Override PartName="/ppt/media/image18.wmf" ContentType="image/x-wmf"/>
  <Override PartName="/ppt/media/image23.wmf" ContentType="image/x-wmf"/>
  <Override PartName="/ppt/media/image61.wmf" ContentType="image/x-wmf"/>
  <Override PartName="/ppt/media/image15.wmf" ContentType="image/x-wmf"/>
  <Override PartName="/ppt/media/image16.jpeg" ContentType="image/jpeg"/>
  <Override PartName="/ppt/media/image58.png" ContentType="image/png"/>
  <Override PartName="/ppt/media/image19.wmf" ContentType="image/x-wmf"/>
  <Override PartName="/ppt/media/image24.wmf" ContentType="image/x-wmf"/>
  <Override PartName="/ppt/media/image20.wmf" ContentType="image/x-wmf"/>
  <Override PartName="/ppt/media/image57.wmf" ContentType="image/x-wmf"/>
  <Override PartName="/ppt/media/image21.wmf" ContentType="image/x-wmf"/>
  <Override PartName="/ppt/media/image26.jpeg" ContentType="image/jpeg"/>
  <Override PartName="/ppt/media/image13.jpeg" ContentType="image/jpeg"/>
  <Override PartName="/ppt/media/image33.wmf" ContentType="image/x-wmf"/>
  <Override PartName="/ppt/media/image10.wmf" ContentType="image/x-wmf"/>
  <Override PartName="/ppt/media/image56.jpeg" ContentType="image/jpeg"/>
  <Override PartName="/ppt/media/image30.wmf" ContentType="image/x-wmf"/>
  <Override PartName="/ppt/media/image31.wmf" ContentType="image/x-wmf"/>
  <Override PartName="/ppt/media/image32.wmf" ContentType="image/x-wmf"/>
  <Override PartName="/ppt/media/image12.wmf" ContentType="image/x-wmf"/>
  <Override PartName="/ppt/media/image34.jpeg" ContentType="image/jpeg"/>
  <Override PartName="/ppt/media/image35.jpeg" ContentType="image/jpeg"/>
  <Override PartName="/ppt/media/image36.wmf" ContentType="image/x-wmf"/>
  <Override PartName="/ppt/media/image37.wmf" ContentType="image/x-wmf"/>
  <Override PartName="/ppt/media/image55.jpeg" ContentType="image/jpeg"/>
  <Override PartName="/ppt/media/image62.wmf" ContentType="image/x-wmf"/>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media/image47.jpeg" ContentType="image/jpeg"/>
  <Override PartName="/ppt/media/image46.jpeg" ContentType="image/jpeg"/>
  <Override PartName="/ppt/media/image44.jpeg" ContentType="image/jpeg"/>
  <Override PartName="/ppt/media/image41.jpeg" ContentType="image/jpeg"/>
  <Override PartName="/ppt/media/image39.jpeg" ContentType="image/jpeg"/>
  <Override PartName="/ppt/media/image45.jpeg" ContentType="image/jpeg"/>
  <Override PartName="/ppt/media/image8.png" ContentType="image/png"/>
  <Override PartName="/ppt/media/image40.jpeg" ContentType="image/jpeg"/>
  <Override PartName="/ppt/media/image42.jpeg" ContentType="image/jpeg"/>
  <Override PartName="/ppt/media/image9.png" ContentType="image/png"/>
  <Override PartName="/ppt/media/image43.jpeg" ContentType="image/jpeg"/>
  <Override PartName="/ppt/media/image7.png" ContentType="image/png"/>
  <Override PartName="/ppt/media/image6.png" ContentType="image/png"/>
  <Override PartName="/ppt/media/image51.jpeg" ContentType="image/jpeg"/>
  <Override PartName="/ppt/media/image4.png" ContentType="image/png"/>
  <Override PartName="/ppt/media/image2.png" ContentType="image/png"/>
  <Override PartName="/ppt/media/image49.jpeg" ContentType="image/jpeg"/>
  <Override PartName="/ppt/media/image53.jpeg" ContentType="image/jpeg"/>
  <Override PartName="/ppt/media/image1.png" ContentType="image/png"/>
  <Override PartName="/ppt/media/image59.jpeg" ContentType="image/jpeg"/>
  <Override PartName="/ppt/media/image5.png" ContentType="image/png"/>
  <Override PartName="/ppt/media/image38.jpeg" ContentType="image/jpeg"/>
  <Override PartName="/ppt/media/image48.jpeg" ContentType="image/jpeg"/>
  <Override PartName="/ppt/media/image50.jpeg" ContentType="image/jpeg"/>
  <Override PartName="/ppt/media/image52.jpeg" ContentType="image/jpeg"/>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37.xml" ContentType="application/vnd.openxmlformats-officedocument.presentationml.slideMaster+xml"/>
  <Override PartName="/ppt/slideMasters/slideMaster3.xml" ContentType="application/vnd.openxmlformats-officedocument.presentationml.slideMaster+xml"/>
  <Override PartName="/ppt/slideMasters/slideMaster36.xml" ContentType="application/vnd.openxmlformats-officedocument.presentationml.slideMaster+xml"/>
  <Override PartName="/ppt/slideMasters/slideMaster2.xml" ContentType="application/vnd.openxmlformats-officedocument.presentationml.slideMaster+xml"/>
  <Override PartName="/ppt/slideMasters/slideMaster35.xml" ContentType="application/vnd.openxmlformats-officedocument.presentationml.slideMaster+xml"/>
  <Override PartName="/ppt/slideMasters/slideMaster1.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48.xml" ContentType="application/vnd.openxmlformats-officedocument.presentationml.slideMaster+xml"/>
  <Override PartName="/ppt/slideMasters/slideMaster11.xml" ContentType="application/vnd.openxmlformats-officedocument.presentationml.slideMaster+xml"/>
  <Override PartName="/ppt/slideMasters/slideMaster17.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23.xml" ContentType="application/vnd.openxmlformats-officedocument.presentationml.slideMaster+xml"/>
  <Override PartName="/ppt/slideMasters/slideMaster18.xml" ContentType="application/vnd.openxmlformats-officedocument.presentationml.slideMaster+xml"/>
  <Override PartName="/ppt/slideMasters/slideMaster60.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45.xml" ContentType="application/vnd.openxmlformats-officedocument.presentationml.slideMaster+xml"/>
  <Override PartName="/ppt/slideMasters/slideMaster28.xml" ContentType="application/vnd.openxmlformats-officedocument.presentationml.slideMaster+xml"/>
  <Override PartName="/ppt/slideMasters/slideMaster46.xml" ContentType="application/vnd.openxmlformats-officedocument.presentationml.slideMaster+xml"/>
  <Override PartName="/ppt/slideMasters/slideMaster29.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56.xml" ContentType="application/vnd.openxmlformats-officedocument.presentationml.slideMaster+xml"/>
  <Override PartName="/customXml/itemProps1.xml" ContentType="application/vnd.openxmlformats-officedocument.customXmlProperties+xml"/>
  <Override PartName="/customXml/itemProps2.xml" ContentType="application/vnd.openxmlformats-officedocument.customXmlProperties+xml"/>
  <Override PartName="/ppt/_rels/presentation.xml.rels" ContentType="application/vnd.openxmlformats-package.relationships+xml"/>
  <Override PartName="/customXml/itemProps3.xml" ContentType="application/vnd.openxmlformats-officedocument.customXml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Lst>
  <p:sldIdLst>
    <p:sldId id="256" r:id="rId62"/>
    <p:sldId id="257"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7" r:id="rId93"/>
    <p:sldId id="288" r:id="rId94"/>
    <p:sldId id="289" r:id="rId95"/>
    <p:sldId id="290" r:id="rId96"/>
    <p:sldId id="291" r:id="rId97"/>
    <p:sldId id="292" r:id="rId98"/>
    <p:sldId id="293" r:id="rId99"/>
    <p:sldId id="294" r:id="rId100"/>
    <p:sldId id="295" r:id="rId101"/>
    <p:sldId id="296" r:id="rId102"/>
    <p:sldId id="297" r:id="rId103"/>
    <p:sldId id="298" r:id="rId104"/>
    <p:sldId id="299" r:id="rId105"/>
    <p:sldId id="300" r:id="rId106"/>
    <p:sldId id="301" r:id="rId107"/>
    <p:sldId id="302" r:id="rId108"/>
    <p:sldId id="303" r:id="rId109"/>
    <p:sldId id="304" r:id="rId110"/>
    <p:sldId id="305" r:id="rId111"/>
    <p:sldId id="306" r:id="rId112"/>
  </p:sldIdLst>
  <p:sldSz cx="9144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5.xml"/><Relationship Id="rId21" Type="http://schemas.openxmlformats.org/officeDocument/2006/relationships/slideMaster" Target="slideMasters/slideMaster20.xml"/><Relationship Id="rId42" Type="http://schemas.openxmlformats.org/officeDocument/2006/relationships/slideMaster" Target="slideMasters/slideMaster41.xml"/><Relationship Id="rId47" Type="http://schemas.openxmlformats.org/officeDocument/2006/relationships/slideMaster" Target="slideMasters/slideMaster46.xml"/><Relationship Id="rId63" Type="http://schemas.openxmlformats.org/officeDocument/2006/relationships/slide" Target="slides/slide2.xml"/><Relationship Id="rId68" Type="http://schemas.openxmlformats.org/officeDocument/2006/relationships/slide" Target="slides/slide7.xml"/><Relationship Id="rId84" Type="http://schemas.openxmlformats.org/officeDocument/2006/relationships/slide" Target="slides/slide23.xml"/><Relationship Id="rId89" Type="http://schemas.openxmlformats.org/officeDocument/2006/relationships/slide" Target="slides/slide28.xml"/><Relationship Id="rId112" Type="http://schemas.openxmlformats.org/officeDocument/2006/relationships/slide" Target="slides/slide51.xml"/><Relationship Id="rId16" Type="http://schemas.openxmlformats.org/officeDocument/2006/relationships/slideMaster" Target="slideMasters/slideMaster15.xml"/><Relationship Id="rId107" Type="http://schemas.openxmlformats.org/officeDocument/2006/relationships/slide" Target="slides/slide46.xml"/><Relationship Id="rId11" Type="http://schemas.openxmlformats.org/officeDocument/2006/relationships/slideMaster" Target="slideMasters/slideMaster10.xml"/><Relationship Id="rId32" Type="http://schemas.openxmlformats.org/officeDocument/2006/relationships/slideMaster" Target="slideMasters/slideMaster31.xml"/><Relationship Id="rId37" Type="http://schemas.openxmlformats.org/officeDocument/2006/relationships/slideMaster" Target="slideMasters/slideMaster36.xml"/><Relationship Id="rId53" Type="http://schemas.openxmlformats.org/officeDocument/2006/relationships/slideMaster" Target="slideMasters/slideMaster52.xml"/><Relationship Id="rId58" Type="http://schemas.openxmlformats.org/officeDocument/2006/relationships/slideMaster" Target="slideMasters/slideMaster57.xml"/><Relationship Id="rId74" Type="http://schemas.openxmlformats.org/officeDocument/2006/relationships/slide" Target="slides/slide13.xml"/><Relationship Id="rId79" Type="http://schemas.openxmlformats.org/officeDocument/2006/relationships/slide" Target="slides/slide18.xml"/><Relationship Id="rId102" Type="http://schemas.openxmlformats.org/officeDocument/2006/relationships/slide" Target="slides/slide41.xml"/><Relationship Id="rId5" Type="http://schemas.openxmlformats.org/officeDocument/2006/relationships/slideMaster" Target="slideMasters/slideMaster4.xml"/><Relationship Id="rId90" Type="http://schemas.openxmlformats.org/officeDocument/2006/relationships/slide" Target="slides/slide29.xml"/><Relationship Id="rId95" Type="http://schemas.openxmlformats.org/officeDocument/2006/relationships/slide" Target="slides/slide34.xml"/><Relationship Id="rId22" Type="http://schemas.openxmlformats.org/officeDocument/2006/relationships/slideMaster" Target="slideMasters/slideMaster21.xml"/><Relationship Id="rId27" Type="http://schemas.openxmlformats.org/officeDocument/2006/relationships/slideMaster" Target="slideMasters/slideMaster26.xml"/><Relationship Id="rId43" Type="http://schemas.openxmlformats.org/officeDocument/2006/relationships/slideMaster" Target="slideMasters/slideMaster42.xml"/><Relationship Id="rId48" Type="http://schemas.openxmlformats.org/officeDocument/2006/relationships/slideMaster" Target="slideMasters/slideMaster47.xml"/><Relationship Id="rId64" Type="http://schemas.openxmlformats.org/officeDocument/2006/relationships/slide" Target="slides/slide3.xml"/><Relationship Id="rId69" Type="http://schemas.openxmlformats.org/officeDocument/2006/relationships/slide" Target="slides/slide8.xml"/><Relationship Id="rId113" Type="http://schemas.openxmlformats.org/officeDocument/2006/relationships/presProps" Target="presProps.xml"/><Relationship Id="rId80" Type="http://schemas.openxmlformats.org/officeDocument/2006/relationships/slide" Target="slides/slide19.xml"/><Relationship Id="rId85" Type="http://schemas.openxmlformats.org/officeDocument/2006/relationships/slide" Target="slides/slide24.xml"/><Relationship Id="rId12" Type="http://schemas.openxmlformats.org/officeDocument/2006/relationships/slideMaster" Target="slideMasters/slideMaster11.xml"/><Relationship Id="rId17" Type="http://schemas.openxmlformats.org/officeDocument/2006/relationships/slideMaster" Target="slideMasters/slideMaster16.xml"/><Relationship Id="rId33" Type="http://schemas.openxmlformats.org/officeDocument/2006/relationships/slideMaster" Target="slideMasters/slideMaster32.xml"/><Relationship Id="rId38" Type="http://schemas.openxmlformats.org/officeDocument/2006/relationships/slideMaster" Target="slideMasters/slideMaster37.xml"/><Relationship Id="rId59" Type="http://schemas.openxmlformats.org/officeDocument/2006/relationships/slideMaster" Target="slideMasters/slideMaster58.xml"/><Relationship Id="rId103" Type="http://schemas.openxmlformats.org/officeDocument/2006/relationships/slide" Target="slides/slide42.xml"/><Relationship Id="rId108" Type="http://schemas.openxmlformats.org/officeDocument/2006/relationships/slide" Target="slides/slide47.xml"/><Relationship Id="rId54" Type="http://schemas.openxmlformats.org/officeDocument/2006/relationships/slideMaster" Target="slideMasters/slideMaster53.xml"/><Relationship Id="rId70" Type="http://schemas.openxmlformats.org/officeDocument/2006/relationships/slide" Target="slides/slide9.xml"/><Relationship Id="rId75" Type="http://schemas.openxmlformats.org/officeDocument/2006/relationships/slide" Target="slides/slide14.xml"/><Relationship Id="rId91" Type="http://schemas.openxmlformats.org/officeDocument/2006/relationships/slide" Target="slides/slide30.xml"/><Relationship Id="rId96" Type="http://schemas.openxmlformats.org/officeDocument/2006/relationships/slide" Target="slides/slide35.xml"/><Relationship Id="rId1" Type="http://schemas.openxmlformats.org/officeDocument/2006/relationships/theme" Target="theme/theme1.xml"/><Relationship Id="rId6" Type="http://schemas.openxmlformats.org/officeDocument/2006/relationships/slideMaster" Target="slideMasters/slideMaster5.xml"/><Relationship Id="rId15" Type="http://schemas.openxmlformats.org/officeDocument/2006/relationships/slideMaster" Target="slideMasters/slideMaster14.xml"/><Relationship Id="rId23" Type="http://schemas.openxmlformats.org/officeDocument/2006/relationships/slideMaster" Target="slideMasters/slideMaster22.xml"/><Relationship Id="rId28" Type="http://schemas.openxmlformats.org/officeDocument/2006/relationships/slideMaster" Target="slideMasters/slideMaster27.xml"/><Relationship Id="rId36" Type="http://schemas.openxmlformats.org/officeDocument/2006/relationships/slideMaster" Target="slideMasters/slideMaster35.xml"/><Relationship Id="rId49" Type="http://schemas.openxmlformats.org/officeDocument/2006/relationships/slideMaster" Target="slideMasters/slideMaster48.xml"/><Relationship Id="rId57" Type="http://schemas.openxmlformats.org/officeDocument/2006/relationships/slideMaster" Target="slideMasters/slideMaster56.xml"/><Relationship Id="rId106" Type="http://schemas.openxmlformats.org/officeDocument/2006/relationships/slide" Target="slides/slide45.xml"/><Relationship Id="rId114" Type="http://schemas.openxmlformats.org/officeDocument/2006/relationships/customXml" Target="../customXml/item1.xml"/><Relationship Id="rId10" Type="http://schemas.openxmlformats.org/officeDocument/2006/relationships/slideMaster" Target="slideMasters/slideMaster9.xml"/><Relationship Id="rId31" Type="http://schemas.openxmlformats.org/officeDocument/2006/relationships/slideMaster" Target="slideMasters/slideMaster30.xml"/><Relationship Id="rId44" Type="http://schemas.openxmlformats.org/officeDocument/2006/relationships/slideMaster" Target="slideMasters/slideMaster43.xml"/><Relationship Id="rId52" Type="http://schemas.openxmlformats.org/officeDocument/2006/relationships/slideMaster" Target="slideMasters/slideMaster51.xml"/><Relationship Id="rId60" Type="http://schemas.openxmlformats.org/officeDocument/2006/relationships/slideMaster" Target="slideMasters/slideMaster59.xml"/><Relationship Id="rId65" Type="http://schemas.openxmlformats.org/officeDocument/2006/relationships/slide" Target="slides/slide4.xml"/><Relationship Id="rId73" Type="http://schemas.openxmlformats.org/officeDocument/2006/relationships/slide" Target="slides/slide12.xml"/><Relationship Id="rId78" Type="http://schemas.openxmlformats.org/officeDocument/2006/relationships/slide" Target="slides/slide17.xml"/><Relationship Id="rId81" Type="http://schemas.openxmlformats.org/officeDocument/2006/relationships/slide" Target="slides/slide20.xml"/><Relationship Id="rId86" Type="http://schemas.openxmlformats.org/officeDocument/2006/relationships/slide" Target="slides/slide25.xml"/><Relationship Id="rId94" Type="http://schemas.openxmlformats.org/officeDocument/2006/relationships/slide" Target="slides/slide33.xml"/><Relationship Id="rId99" Type="http://schemas.openxmlformats.org/officeDocument/2006/relationships/slide" Target="slides/slide38.xml"/><Relationship Id="rId101" Type="http://schemas.openxmlformats.org/officeDocument/2006/relationships/slide" Target="slides/slide40.xml"/><Relationship Id="rId4" Type="http://schemas.openxmlformats.org/officeDocument/2006/relationships/slideMaster" Target="slideMasters/slideMaster3.xml"/><Relationship Id="rId9" Type="http://schemas.openxmlformats.org/officeDocument/2006/relationships/slideMaster" Target="slideMasters/slideMaster8.xml"/><Relationship Id="rId13" Type="http://schemas.openxmlformats.org/officeDocument/2006/relationships/slideMaster" Target="slideMasters/slideMaster12.xml"/><Relationship Id="rId18" Type="http://schemas.openxmlformats.org/officeDocument/2006/relationships/slideMaster" Target="slideMasters/slideMaster17.xml"/><Relationship Id="rId39" Type="http://schemas.openxmlformats.org/officeDocument/2006/relationships/slideMaster" Target="slideMasters/slideMaster38.xml"/><Relationship Id="rId109" Type="http://schemas.openxmlformats.org/officeDocument/2006/relationships/slide" Target="slides/slide48.xml"/><Relationship Id="rId34" Type="http://schemas.openxmlformats.org/officeDocument/2006/relationships/slideMaster" Target="slideMasters/slideMaster33.xml"/><Relationship Id="rId50" Type="http://schemas.openxmlformats.org/officeDocument/2006/relationships/slideMaster" Target="slideMasters/slideMaster49.xml"/><Relationship Id="rId55" Type="http://schemas.openxmlformats.org/officeDocument/2006/relationships/slideMaster" Target="slideMasters/slideMaster54.xml"/><Relationship Id="rId76" Type="http://schemas.openxmlformats.org/officeDocument/2006/relationships/slide" Target="slides/slide15.xml"/><Relationship Id="rId97" Type="http://schemas.openxmlformats.org/officeDocument/2006/relationships/slide" Target="slides/slide36.xml"/><Relationship Id="rId104" Type="http://schemas.openxmlformats.org/officeDocument/2006/relationships/slide" Target="slides/slide43.xml"/><Relationship Id="rId7" Type="http://schemas.openxmlformats.org/officeDocument/2006/relationships/slideMaster" Target="slideMasters/slideMaster6.xml"/><Relationship Id="rId71" Type="http://schemas.openxmlformats.org/officeDocument/2006/relationships/slide" Target="slides/slide10.xml"/><Relationship Id="rId92" Type="http://schemas.openxmlformats.org/officeDocument/2006/relationships/slide" Target="slides/slide31.xml"/><Relationship Id="rId2" Type="http://schemas.openxmlformats.org/officeDocument/2006/relationships/slideMaster" Target="slideMasters/slideMaster1.xml"/><Relationship Id="rId29" Type="http://schemas.openxmlformats.org/officeDocument/2006/relationships/slideMaster" Target="slideMasters/slideMaster28.xml"/><Relationship Id="rId24" Type="http://schemas.openxmlformats.org/officeDocument/2006/relationships/slideMaster" Target="slideMasters/slideMaster23.xml"/><Relationship Id="rId40" Type="http://schemas.openxmlformats.org/officeDocument/2006/relationships/slideMaster" Target="slideMasters/slideMaster39.xml"/><Relationship Id="rId45" Type="http://schemas.openxmlformats.org/officeDocument/2006/relationships/slideMaster" Target="slideMasters/slideMaster44.xml"/><Relationship Id="rId66" Type="http://schemas.openxmlformats.org/officeDocument/2006/relationships/slide" Target="slides/slide5.xml"/><Relationship Id="rId87" Type="http://schemas.openxmlformats.org/officeDocument/2006/relationships/slide" Target="slides/slide26.xml"/><Relationship Id="rId110" Type="http://schemas.openxmlformats.org/officeDocument/2006/relationships/slide" Target="slides/slide49.xml"/><Relationship Id="rId115" Type="http://schemas.openxmlformats.org/officeDocument/2006/relationships/customXml" Target="../customXml/item2.xml"/><Relationship Id="rId61" Type="http://schemas.openxmlformats.org/officeDocument/2006/relationships/slideMaster" Target="slideMasters/slideMaster60.xml"/><Relationship Id="rId82" Type="http://schemas.openxmlformats.org/officeDocument/2006/relationships/slide" Target="slides/slide21.xml"/><Relationship Id="rId19" Type="http://schemas.openxmlformats.org/officeDocument/2006/relationships/slideMaster" Target="slideMasters/slideMaster18.xml"/><Relationship Id="rId14" Type="http://schemas.openxmlformats.org/officeDocument/2006/relationships/slideMaster" Target="slideMasters/slideMaster13.xml"/><Relationship Id="rId30" Type="http://schemas.openxmlformats.org/officeDocument/2006/relationships/slideMaster" Target="slideMasters/slideMaster29.xml"/><Relationship Id="rId35" Type="http://schemas.openxmlformats.org/officeDocument/2006/relationships/slideMaster" Target="slideMasters/slideMaster34.xml"/><Relationship Id="rId56" Type="http://schemas.openxmlformats.org/officeDocument/2006/relationships/slideMaster" Target="slideMasters/slideMaster55.xml"/><Relationship Id="rId77" Type="http://schemas.openxmlformats.org/officeDocument/2006/relationships/slide" Target="slides/slide16.xml"/><Relationship Id="rId100" Type="http://schemas.openxmlformats.org/officeDocument/2006/relationships/slide" Target="slides/slide39.xml"/><Relationship Id="rId105" Type="http://schemas.openxmlformats.org/officeDocument/2006/relationships/slide" Target="slides/slide44.xml"/><Relationship Id="rId8" Type="http://schemas.openxmlformats.org/officeDocument/2006/relationships/slideMaster" Target="slideMasters/slideMaster7.xml"/><Relationship Id="rId51" Type="http://schemas.openxmlformats.org/officeDocument/2006/relationships/slideMaster" Target="slideMasters/slideMaster50.xml"/><Relationship Id="rId72" Type="http://schemas.openxmlformats.org/officeDocument/2006/relationships/slide" Target="slides/slide11.xml"/><Relationship Id="rId93" Type="http://schemas.openxmlformats.org/officeDocument/2006/relationships/slide" Target="slides/slide32.xml"/><Relationship Id="rId98" Type="http://schemas.openxmlformats.org/officeDocument/2006/relationships/slide" Target="slides/slide37.xml"/><Relationship Id="rId3" Type="http://schemas.openxmlformats.org/officeDocument/2006/relationships/slideMaster" Target="slideMasters/slideMaster2.xml"/><Relationship Id="rId25" Type="http://schemas.openxmlformats.org/officeDocument/2006/relationships/slideMaster" Target="slideMasters/slideMaster24.xml"/><Relationship Id="rId46" Type="http://schemas.openxmlformats.org/officeDocument/2006/relationships/slideMaster" Target="slideMasters/slideMaster45.xml"/><Relationship Id="rId67" Type="http://schemas.openxmlformats.org/officeDocument/2006/relationships/slide" Target="slides/slide6.xml"/><Relationship Id="rId116" Type="http://schemas.openxmlformats.org/officeDocument/2006/relationships/customXml" Target="../customXml/item3.xml"/><Relationship Id="rId20" Type="http://schemas.openxmlformats.org/officeDocument/2006/relationships/slideMaster" Target="slideMasters/slideMaster19.xml"/><Relationship Id="rId41" Type="http://schemas.openxmlformats.org/officeDocument/2006/relationships/slideMaster" Target="slideMasters/slideMaster40.xml"/><Relationship Id="rId62" Type="http://schemas.openxmlformats.org/officeDocument/2006/relationships/slide" Target="slides/slide1.xml"/><Relationship Id="rId83" Type="http://schemas.openxmlformats.org/officeDocument/2006/relationships/slide" Target="slides/slide22.xml"/><Relationship Id="rId88" Type="http://schemas.openxmlformats.org/officeDocument/2006/relationships/slide" Target="slides/slide27.xml"/><Relationship Id="rId111"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14DDFB-5177-47A6-82C7-5D6AFF854D7D}" type="doc">
      <dgm:prSet loTypeId="urn:microsoft.com/office/officeart/2005/8/layout/hierarchy6" loCatId="hierarchy" qsTypeId="urn:microsoft.com/office/officeart/2005/8/quickstyle/simple5" qsCatId="simple" csTypeId="urn:microsoft.com/office/officeart/2005/8/colors/accent1_4" csCatId="accent1" phldr="1"/>
      <dgm:spPr/>
      <dgm:t>
        <a:bodyPr/>
        <a:lstStyle/>
        <a:p>
          <a:endParaRPr lang="it-IT"/>
        </a:p>
      </dgm:t>
    </dgm:pt>
    <dgm:pt modelId="{87C37D77-AC73-4125-998E-EF22FF8A4C5C}">
      <dgm:prSet custT="1"/>
      <dgm:spPr/>
      <dgm:t>
        <a:bodyPr/>
        <a:lstStyle/>
        <a:p>
          <a:pPr rtl="0"/>
          <a:r>
            <a:rPr lang="pt-BR" sz="1200" noProof="0" dirty="0" smtClean="0"/>
            <a:t>Determinísticos</a:t>
          </a:r>
          <a:endParaRPr lang="pt-BR" sz="1200" noProof="0" dirty="0"/>
        </a:p>
      </dgm:t>
    </dgm:pt>
    <dgm:pt modelId="{2C89DE6E-4F2E-49C4-B162-7607D6A749C9}" type="parTrans" cxnId="{1F6F6CBB-A6A5-47F1-8CD2-B4FAE1FB0C57}">
      <dgm:prSet/>
      <dgm:spPr/>
      <dgm:t>
        <a:bodyPr/>
        <a:lstStyle/>
        <a:p>
          <a:endParaRPr lang="it-IT" sz="1200"/>
        </a:p>
      </dgm:t>
    </dgm:pt>
    <dgm:pt modelId="{6186A869-6549-48F9-8422-D1D880DDCE25}" type="sibTrans" cxnId="{1F6F6CBB-A6A5-47F1-8CD2-B4FAE1FB0C57}">
      <dgm:prSet/>
      <dgm:spPr/>
      <dgm:t>
        <a:bodyPr/>
        <a:lstStyle/>
        <a:p>
          <a:endParaRPr lang="it-IT" sz="1200"/>
        </a:p>
      </dgm:t>
    </dgm:pt>
    <dgm:pt modelId="{19834F5A-EC0D-407A-B1B9-948814794A3F}">
      <dgm:prSet custT="1"/>
      <dgm:spPr/>
      <dgm:t>
        <a:bodyPr/>
        <a:lstStyle/>
        <a:p>
          <a:pPr rtl="0"/>
          <a:r>
            <a:rPr lang="pt-BR" sz="1200" noProof="0" smtClean="0"/>
            <a:t>Periódicos</a:t>
          </a:r>
          <a:endParaRPr lang="pt-BR" sz="1200" noProof="0"/>
        </a:p>
      </dgm:t>
    </dgm:pt>
    <dgm:pt modelId="{7FDC3E5D-9622-4364-932D-A502A8CAEABA}" type="parTrans" cxnId="{18185CC9-B607-4B62-AE9F-52B3EBCA120D}">
      <dgm:prSet/>
      <dgm:spPr/>
      <dgm:t>
        <a:bodyPr/>
        <a:lstStyle/>
        <a:p>
          <a:endParaRPr lang="it-IT" sz="1200"/>
        </a:p>
      </dgm:t>
    </dgm:pt>
    <dgm:pt modelId="{273D7C1D-B3D9-4A9D-9031-8E849CA79AEE}" type="sibTrans" cxnId="{18185CC9-B607-4B62-AE9F-52B3EBCA120D}">
      <dgm:prSet/>
      <dgm:spPr/>
      <dgm:t>
        <a:bodyPr/>
        <a:lstStyle/>
        <a:p>
          <a:endParaRPr lang="it-IT" sz="1200"/>
        </a:p>
      </dgm:t>
    </dgm:pt>
    <dgm:pt modelId="{50971746-2672-4D16-97E7-7029A36AC4B7}">
      <dgm:prSet custT="1"/>
      <dgm:spPr/>
      <dgm:t>
        <a:bodyPr/>
        <a:lstStyle/>
        <a:p>
          <a:pPr rtl="0"/>
          <a:r>
            <a:rPr lang="pt-BR" sz="1200" noProof="0" dirty="0" smtClean="0"/>
            <a:t>Harmônicos – 1 </a:t>
          </a:r>
          <a:r>
            <a:rPr lang="pt-BR" sz="1200" noProof="0" dirty="0" err="1" smtClean="0"/>
            <a:t>frequência</a:t>
          </a:r>
          <a:endParaRPr lang="pt-BR" sz="1200" noProof="0" dirty="0"/>
        </a:p>
      </dgm:t>
    </dgm:pt>
    <dgm:pt modelId="{C47A3C15-1F8C-42BA-A339-1F409C14102E}" type="parTrans" cxnId="{6B91B807-5BA8-44C6-9979-7209999F7164}">
      <dgm:prSet/>
      <dgm:spPr/>
      <dgm:t>
        <a:bodyPr/>
        <a:lstStyle/>
        <a:p>
          <a:endParaRPr lang="it-IT" sz="1200"/>
        </a:p>
      </dgm:t>
    </dgm:pt>
    <dgm:pt modelId="{A1F46E84-ADB1-4429-98C4-5AD2DDA6CA19}" type="sibTrans" cxnId="{6B91B807-5BA8-44C6-9979-7209999F7164}">
      <dgm:prSet/>
      <dgm:spPr/>
      <dgm:t>
        <a:bodyPr/>
        <a:lstStyle/>
        <a:p>
          <a:endParaRPr lang="it-IT" sz="1200"/>
        </a:p>
      </dgm:t>
    </dgm:pt>
    <dgm:pt modelId="{4EBCC11B-0CD0-422D-AB9B-7E7651C76E4D}">
      <dgm:prSet custT="1"/>
      <dgm:spPr/>
      <dgm:t>
        <a:bodyPr/>
        <a:lstStyle/>
        <a:p>
          <a:pPr rtl="0"/>
          <a:r>
            <a:rPr lang="pt-BR" sz="1200" noProof="0" smtClean="0"/>
            <a:t>Soma de N Harmônicos</a:t>
          </a:r>
          <a:endParaRPr lang="pt-BR" sz="1200" noProof="0"/>
        </a:p>
      </dgm:t>
    </dgm:pt>
    <dgm:pt modelId="{CC6C2D26-18F1-4E50-BB91-676B7DD722FA}" type="parTrans" cxnId="{A0ACA451-A323-449E-8361-16A02AB9F37B}">
      <dgm:prSet/>
      <dgm:spPr/>
      <dgm:t>
        <a:bodyPr/>
        <a:lstStyle/>
        <a:p>
          <a:endParaRPr lang="it-IT" sz="1200"/>
        </a:p>
      </dgm:t>
    </dgm:pt>
    <dgm:pt modelId="{AC5443EE-FFC8-4A7A-9A94-AD7E68EF0B50}" type="sibTrans" cxnId="{A0ACA451-A323-449E-8361-16A02AB9F37B}">
      <dgm:prSet/>
      <dgm:spPr/>
      <dgm:t>
        <a:bodyPr/>
        <a:lstStyle/>
        <a:p>
          <a:endParaRPr lang="it-IT" sz="1200"/>
        </a:p>
      </dgm:t>
    </dgm:pt>
    <dgm:pt modelId="{6A56571F-D67A-4733-ADB6-486C07D76188}">
      <dgm:prSet custT="1"/>
      <dgm:spPr/>
      <dgm:t>
        <a:bodyPr/>
        <a:lstStyle/>
        <a:p>
          <a:pPr rtl="0"/>
          <a:r>
            <a:rPr lang="pt-BR" sz="1200" noProof="0" dirty="0" smtClean="0"/>
            <a:t>Não Periódicos</a:t>
          </a:r>
          <a:endParaRPr lang="pt-BR" sz="1200" noProof="0" dirty="0"/>
        </a:p>
      </dgm:t>
    </dgm:pt>
    <dgm:pt modelId="{058D1ECB-7E0E-4EC7-8316-D742A9CCD20C}" type="parTrans" cxnId="{A3924665-87E6-43DC-87B8-F01CF88A6E59}">
      <dgm:prSet/>
      <dgm:spPr/>
      <dgm:t>
        <a:bodyPr/>
        <a:lstStyle/>
        <a:p>
          <a:endParaRPr lang="it-IT" sz="1200"/>
        </a:p>
      </dgm:t>
    </dgm:pt>
    <dgm:pt modelId="{18EEF5C7-9EFE-4BA0-906B-5E6510D56D62}" type="sibTrans" cxnId="{A3924665-87E6-43DC-87B8-F01CF88A6E59}">
      <dgm:prSet/>
      <dgm:spPr/>
      <dgm:t>
        <a:bodyPr/>
        <a:lstStyle/>
        <a:p>
          <a:endParaRPr lang="it-IT" sz="1200"/>
        </a:p>
      </dgm:t>
    </dgm:pt>
    <dgm:pt modelId="{37AB2826-81CB-44A1-AB27-90ACD780319E}">
      <dgm:prSet custT="1"/>
      <dgm:spPr/>
      <dgm:t>
        <a:bodyPr/>
        <a:lstStyle/>
        <a:p>
          <a:pPr rtl="0"/>
          <a:r>
            <a:rPr lang="pt-BR" sz="1200" noProof="0" smtClean="0"/>
            <a:t>Pseudos periódicos</a:t>
          </a:r>
          <a:endParaRPr lang="pt-BR" sz="1200" noProof="0"/>
        </a:p>
      </dgm:t>
    </dgm:pt>
    <dgm:pt modelId="{495824D9-F5EF-4FC6-A2B3-6D12BD692563}" type="parTrans" cxnId="{35929136-5926-483E-9D9A-2C513AB13C71}">
      <dgm:prSet/>
      <dgm:spPr/>
      <dgm:t>
        <a:bodyPr/>
        <a:lstStyle/>
        <a:p>
          <a:endParaRPr lang="it-IT" sz="1200"/>
        </a:p>
      </dgm:t>
    </dgm:pt>
    <dgm:pt modelId="{2B0A186A-7C58-4AC6-AC57-BED5E3245ACF}" type="sibTrans" cxnId="{35929136-5926-483E-9D9A-2C513AB13C71}">
      <dgm:prSet/>
      <dgm:spPr/>
      <dgm:t>
        <a:bodyPr/>
        <a:lstStyle/>
        <a:p>
          <a:endParaRPr lang="it-IT" sz="1200"/>
        </a:p>
      </dgm:t>
    </dgm:pt>
    <dgm:pt modelId="{629DCA27-6336-41ED-A962-5C649A4AF901}">
      <dgm:prSet custT="1"/>
      <dgm:spPr/>
      <dgm:t>
        <a:bodyPr/>
        <a:lstStyle/>
        <a:p>
          <a:pPr rtl="0"/>
          <a:r>
            <a:rPr lang="pt-BR" sz="1200" noProof="0" dirty="0" smtClean="0"/>
            <a:t>Transientes</a:t>
          </a:r>
          <a:endParaRPr lang="pt-BR" sz="1200" noProof="0" dirty="0"/>
        </a:p>
      </dgm:t>
    </dgm:pt>
    <dgm:pt modelId="{54D5AD53-51B1-41E3-8223-866BD791CE40}" type="parTrans" cxnId="{77E89E84-6103-4A0C-8BB5-29ABBAAEA9A0}">
      <dgm:prSet/>
      <dgm:spPr/>
      <dgm:t>
        <a:bodyPr/>
        <a:lstStyle/>
        <a:p>
          <a:endParaRPr lang="it-IT" sz="1200"/>
        </a:p>
      </dgm:t>
    </dgm:pt>
    <dgm:pt modelId="{C241318C-73FA-4BA3-B7A7-B90717F28CD1}" type="sibTrans" cxnId="{77E89E84-6103-4A0C-8BB5-29ABBAAEA9A0}">
      <dgm:prSet/>
      <dgm:spPr/>
      <dgm:t>
        <a:bodyPr/>
        <a:lstStyle/>
        <a:p>
          <a:endParaRPr lang="it-IT" sz="1200"/>
        </a:p>
      </dgm:t>
    </dgm:pt>
    <dgm:pt modelId="{4DCA9C0D-7C7B-4674-969D-3A38A7A8CC2A}" type="pres">
      <dgm:prSet presAssocID="{E314DDFB-5177-47A6-82C7-5D6AFF854D7D}" presName="mainComposite" presStyleCnt="0">
        <dgm:presLayoutVars>
          <dgm:chPref val="1"/>
          <dgm:dir/>
          <dgm:animOne val="branch"/>
          <dgm:animLvl val="lvl"/>
          <dgm:resizeHandles val="exact"/>
        </dgm:presLayoutVars>
      </dgm:prSet>
      <dgm:spPr/>
      <dgm:t>
        <a:bodyPr/>
        <a:lstStyle/>
        <a:p>
          <a:endParaRPr lang="pt-BR"/>
        </a:p>
      </dgm:t>
    </dgm:pt>
    <dgm:pt modelId="{CFE13BC2-9F0F-4F8C-8518-BB4E830BEF06}" type="pres">
      <dgm:prSet presAssocID="{E314DDFB-5177-47A6-82C7-5D6AFF854D7D}" presName="hierFlow" presStyleCnt="0"/>
      <dgm:spPr/>
    </dgm:pt>
    <dgm:pt modelId="{05C76A71-459F-49C0-BAA6-398BFE3597C2}" type="pres">
      <dgm:prSet presAssocID="{E314DDFB-5177-47A6-82C7-5D6AFF854D7D}" presName="hierChild1" presStyleCnt="0">
        <dgm:presLayoutVars>
          <dgm:chPref val="1"/>
          <dgm:animOne val="branch"/>
          <dgm:animLvl val="lvl"/>
        </dgm:presLayoutVars>
      </dgm:prSet>
      <dgm:spPr/>
    </dgm:pt>
    <dgm:pt modelId="{0B193D31-B164-4633-9C42-9B50061ED3C7}" type="pres">
      <dgm:prSet presAssocID="{87C37D77-AC73-4125-998E-EF22FF8A4C5C}" presName="Name14" presStyleCnt="0"/>
      <dgm:spPr/>
    </dgm:pt>
    <dgm:pt modelId="{6CD93E13-5F5A-46CF-9030-E30383A351F6}" type="pres">
      <dgm:prSet presAssocID="{87C37D77-AC73-4125-998E-EF22FF8A4C5C}" presName="level1Shape" presStyleLbl="node0" presStyleIdx="0" presStyleCnt="1">
        <dgm:presLayoutVars>
          <dgm:chPref val="3"/>
        </dgm:presLayoutVars>
      </dgm:prSet>
      <dgm:spPr/>
      <dgm:t>
        <a:bodyPr/>
        <a:lstStyle/>
        <a:p>
          <a:endParaRPr lang="pt-BR"/>
        </a:p>
      </dgm:t>
    </dgm:pt>
    <dgm:pt modelId="{16873A02-0D33-4C0D-A5DC-BEBAA59C783F}" type="pres">
      <dgm:prSet presAssocID="{87C37D77-AC73-4125-998E-EF22FF8A4C5C}" presName="hierChild2" presStyleCnt="0"/>
      <dgm:spPr/>
    </dgm:pt>
    <dgm:pt modelId="{82513BF5-09AC-4FB7-A589-DD25233576B5}" type="pres">
      <dgm:prSet presAssocID="{7FDC3E5D-9622-4364-932D-A502A8CAEABA}" presName="Name19" presStyleLbl="parChTrans1D2" presStyleIdx="0" presStyleCnt="2"/>
      <dgm:spPr/>
      <dgm:t>
        <a:bodyPr/>
        <a:lstStyle/>
        <a:p>
          <a:endParaRPr lang="pt-BR"/>
        </a:p>
      </dgm:t>
    </dgm:pt>
    <dgm:pt modelId="{D93280D5-19B7-42B5-A0EA-C6FFF09DD926}" type="pres">
      <dgm:prSet presAssocID="{19834F5A-EC0D-407A-B1B9-948814794A3F}" presName="Name21" presStyleCnt="0"/>
      <dgm:spPr/>
    </dgm:pt>
    <dgm:pt modelId="{072C0C5C-16CF-4EEB-B83C-BEF3E7959123}" type="pres">
      <dgm:prSet presAssocID="{19834F5A-EC0D-407A-B1B9-948814794A3F}" presName="level2Shape" presStyleLbl="node2" presStyleIdx="0" presStyleCnt="2"/>
      <dgm:spPr/>
      <dgm:t>
        <a:bodyPr/>
        <a:lstStyle/>
        <a:p>
          <a:endParaRPr lang="pt-BR"/>
        </a:p>
      </dgm:t>
    </dgm:pt>
    <dgm:pt modelId="{20765AB5-C100-4A6E-9E9C-BDF82940AF50}" type="pres">
      <dgm:prSet presAssocID="{19834F5A-EC0D-407A-B1B9-948814794A3F}" presName="hierChild3" presStyleCnt="0"/>
      <dgm:spPr/>
    </dgm:pt>
    <dgm:pt modelId="{5FD9B5F8-639A-4427-964F-C86A10AC022F}" type="pres">
      <dgm:prSet presAssocID="{C47A3C15-1F8C-42BA-A339-1F409C14102E}" presName="Name19" presStyleLbl="parChTrans1D3" presStyleIdx="0" presStyleCnt="4"/>
      <dgm:spPr/>
      <dgm:t>
        <a:bodyPr/>
        <a:lstStyle/>
        <a:p>
          <a:endParaRPr lang="pt-BR"/>
        </a:p>
      </dgm:t>
    </dgm:pt>
    <dgm:pt modelId="{41554A22-5163-4076-B62E-720E3B9635C2}" type="pres">
      <dgm:prSet presAssocID="{50971746-2672-4D16-97E7-7029A36AC4B7}" presName="Name21" presStyleCnt="0"/>
      <dgm:spPr/>
    </dgm:pt>
    <dgm:pt modelId="{9237E227-7B1D-4880-801A-B090D26FBD73}" type="pres">
      <dgm:prSet presAssocID="{50971746-2672-4D16-97E7-7029A36AC4B7}" presName="level2Shape" presStyleLbl="node3" presStyleIdx="0" presStyleCnt="4"/>
      <dgm:spPr/>
      <dgm:t>
        <a:bodyPr/>
        <a:lstStyle/>
        <a:p>
          <a:endParaRPr lang="pt-BR"/>
        </a:p>
      </dgm:t>
    </dgm:pt>
    <dgm:pt modelId="{BCA7FDA6-CFE1-4FAD-B101-AFD68B74923C}" type="pres">
      <dgm:prSet presAssocID="{50971746-2672-4D16-97E7-7029A36AC4B7}" presName="hierChild3" presStyleCnt="0"/>
      <dgm:spPr/>
    </dgm:pt>
    <dgm:pt modelId="{89914131-351E-40A9-856E-42F9583EF451}" type="pres">
      <dgm:prSet presAssocID="{CC6C2D26-18F1-4E50-BB91-676B7DD722FA}" presName="Name19" presStyleLbl="parChTrans1D3" presStyleIdx="1" presStyleCnt="4"/>
      <dgm:spPr/>
      <dgm:t>
        <a:bodyPr/>
        <a:lstStyle/>
        <a:p>
          <a:endParaRPr lang="pt-BR"/>
        </a:p>
      </dgm:t>
    </dgm:pt>
    <dgm:pt modelId="{84EDDDF8-ECB9-401D-86E1-537984C7CB56}" type="pres">
      <dgm:prSet presAssocID="{4EBCC11B-0CD0-422D-AB9B-7E7651C76E4D}" presName="Name21" presStyleCnt="0"/>
      <dgm:spPr/>
    </dgm:pt>
    <dgm:pt modelId="{4E9318AE-DC0B-489D-9968-3023057C48D1}" type="pres">
      <dgm:prSet presAssocID="{4EBCC11B-0CD0-422D-AB9B-7E7651C76E4D}" presName="level2Shape" presStyleLbl="node3" presStyleIdx="1" presStyleCnt="4"/>
      <dgm:spPr/>
      <dgm:t>
        <a:bodyPr/>
        <a:lstStyle/>
        <a:p>
          <a:endParaRPr lang="pt-BR"/>
        </a:p>
      </dgm:t>
    </dgm:pt>
    <dgm:pt modelId="{4CF425D9-A29D-4458-A0B3-422A9F7875EC}" type="pres">
      <dgm:prSet presAssocID="{4EBCC11B-0CD0-422D-AB9B-7E7651C76E4D}" presName="hierChild3" presStyleCnt="0"/>
      <dgm:spPr/>
    </dgm:pt>
    <dgm:pt modelId="{825C1A17-48AD-4C15-9B84-B89EEC6A812F}" type="pres">
      <dgm:prSet presAssocID="{058D1ECB-7E0E-4EC7-8316-D742A9CCD20C}" presName="Name19" presStyleLbl="parChTrans1D2" presStyleIdx="1" presStyleCnt="2"/>
      <dgm:spPr/>
      <dgm:t>
        <a:bodyPr/>
        <a:lstStyle/>
        <a:p>
          <a:endParaRPr lang="pt-BR"/>
        </a:p>
      </dgm:t>
    </dgm:pt>
    <dgm:pt modelId="{EFF70EF0-CBAB-4C6E-9B36-97FE2A8DC934}" type="pres">
      <dgm:prSet presAssocID="{6A56571F-D67A-4733-ADB6-486C07D76188}" presName="Name21" presStyleCnt="0"/>
      <dgm:spPr/>
    </dgm:pt>
    <dgm:pt modelId="{B4C486B7-C843-4654-8AD5-CE613ED4C88A}" type="pres">
      <dgm:prSet presAssocID="{6A56571F-D67A-4733-ADB6-486C07D76188}" presName="level2Shape" presStyleLbl="node2" presStyleIdx="1" presStyleCnt="2"/>
      <dgm:spPr/>
      <dgm:t>
        <a:bodyPr/>
        <a:lstStyle/>
        <a:p>
          <a:endParaRPr lang="pt-BR"/>
        </a:p>
      </dgm:t>
    </dgm:pt>
    <dgm:pt modelId="{6742AFF3-2316-4531-93E2-F85E6C58341F}" type="pres">
      <dgm:prSet presAssocID="{6A56571F-D67A-4733-ADB6-486C07D76188}" presName="hierChild3" presStyleCnt="0"/>
      <dgm:spPr/>
    </dgm:pt>
    <dgm:pt modelId="{3749B9EE-74AD-42C4-A65C-F34C4B66823E}" type="pres">
      <dgm:prSet presAssocID="{495824D9-F5EF-4FC6-A2B3-6D12BD692563}" presName="Name19" presStyleLbl="parChTrans1D3" presStyleIdx="2" presStyleCnt="4"/>
      <dgm:spPr/>
      <dgm:t>
        <a:bodyPr/>
        <a:lstStyle/>
        <a:p>
          <a:endParaRPr lang="pt-BR"/>
        </a:p>
      </dgm:t>
    </dgm:pt>
    <dgm:pt modelId="{07B2E2DE-8E19-4F3F-BA7D-B90D9D4DB18B}" type="pres">
      <dgm:prSet presAssocID="{37AB2826-81CB-44A1-AB27-90ACD780319E}" presName="Name21" presStyleCnt="0"/>
      <dgm:spPr/>
    </dgm:pt>
    <dgm:pt modelId="{9BB3CA39-2479-4F7C-BD6C-BA05DA683DF0}" type="pres">
      <dgm:prSet presAssocID="{37AB2826-81CB-44A1-AB27-90ACD780319E}" presName="level2Shape" presStyleLbl="node3" presStyleIdx="2" presStyleCnt="4"/>
      <dgm:spPr/>
      <dgm:t>
        <a:bodyPr/>
        <a:lstStyle/>
        <a:p>
          <a:endParaRPr lang="pt-BR"/>
        </a:p>
      </dgm:t>
    </dgm:pt>
    <dgm:pt modelId="{2FB5AF7D-965F-4695-A523-61885BFC692F}" type="pres">
      <dgm:prSet presAssocID="{37AB2826-81CB-44A1-AB27-90ACD780319E}" presName="hierChild3" presStyleCnt="0"/>
      <dgm:spPr/>
    </dgm:pt>
    <dgm:pt modelId="{0DBDFBD6-94DD-414E-A3D2-234B4F1C691B}" type="pres">
      <dgm:prSet presAssocID="{54D5AD53-51B1-41E3-8223-866BD791CE40}" presName="Name19" presStyleLbl="parChTrans1D3" presStyleIdx="3" presStyleCnt="4"/>
      <dgm:spPr/>
      <dgm:t>
        <a:bodyPr/>
        <a:lstStyle/>
        <a:p>
          <a:endParaRPr lang="pt-BR"/>
        </a:p>
      </dgm:t>
    </dgm:pt>
    <dgm:pt modelId="{71C12080-D994-4027-858A-49044B837E93}" type="pres">
      <dgm:prSet presAssocID="{629DCA27-6336-41ED-A962-5C649A4AF901}" presName="Name21" presStyleCnt="0"/>
      <dgm:spPr/>
    </dgm:pt>
    <dgm:pt modelId="{2501822F-DCC7-4FF6-9D18-C00E1ED54E53}" type="pres">
      <dgm:prSet presAssocID="{629DCA27-6336-41ED-A962-5C649A4AF901}" presName="level2Shape" presStyleLbl="node3" presStyleIdx="3" presStyleCnt="4"/>
      <dgm:spPr/>
      <dgm:t>
        <a:bodyPr/>
        <a:lstStyle/>
        <a:p>
          <a:endParaRPr lang="pt-BR"/>
        </a:p>
      </dgm:t>
    </dgm:pt>
    <dgm:pt modelId="{323CA634-BACD-49B5-B871-23CEC2F5A263}" type="pres">
      <dgm:prSet presAssocID="{629DCA27-6336-41ED-A962-5C649A4AF901}" presName="hierChild3" presStyleCnt="0"/>
      <dgm:spPr/>
    </dgm:pt>
    <dgm:pt modelId="{2E84D2BA-808D-465D-B160-C3BEDADAEF31}" type="pres">
      <dgm:prSet presAssocID="{E314DDFB-5177-47A6-82C7-5D6AFF854D7D}" presName="bgShapesFlow" presStyleCnt="0"/>
      <dgm:spPr/>
    </dgm:pt>
  </dgm:ptLst>
  <dgm:cxnLst>
    <dgm:cxn modelId="{935F2AF6-BE8A-4207-83E5-6B0EC23DEB83}" type="presOf" srcId="{C47A3C15-1F8C-42BA-A339-1F409C14102E}" destId="{5FD9B5F8-639A-4427-964F-C86A10AC022F}" srcOrd="0" destOrd="0" presId="urn:microsoft.com/office/officeart/2005/8/layout/hierarchy6"/>
    <dgm:cxn modelId="{17CA6145-30C0-4418-A61E-E2EC50B10DD0}" type="presOf" srcId="{54D5AD53-51B1-41E3-8223-866BD791CE40}" destId="{0DBDFBD6-94DD-414E-A3D2-234B4F1C691B}" srcOrd="0" destOrd="0" presId="urn:microsoft.com/office/officeart/2005/8/layout/hierarchy6"/>
    <dgm:cxn modelId="{35929136-5926-483E-9D9A-2C513AB13C71}" srcId="{6A56571F-D67A-4733-ADB6-486C07D76188}" destId="{37AB2826-81CB-44A1-AB27-90ACD780319E}" srcOrd="0" destOrd="0" parTransId="{495824D9-F5EF-4FC6-A2B3-6D12BD692563}" sibTransId="{2B0A186A-7C58-4AC6-AC57-BED5E3245ACF}"/>
    <dgm:cxn modelId="{B41C0C28-A0BA-4A72-83D6-F475C1840E5B}" type="presOf" srcId="{E314DDFB-5177-47A6-82C7-5D6AFF854D7D}" destId="{4DCA9C0D-7C7B-4674-969D-3A38A7A8CC2A}" srcOrd="0" destOrd="0" presId="urn:microsoft.com/office/officeart/2005/8/layout/hierarchy6"/>
    <dgm:cxn modelId="{1F6F6CBB-A6A5-47F1-8CD2-B4FAE1FB0C57}" srcId="{E314DDFB-5177-47A6-82C7-5D6AFF854D7D}" destId="{87C37D77-AC73-4125-998E-EF22FF8A4C5C}" srcOrd="0" destOrd="0" parTransId="{2C89DE6E-4F2E-49C4-B162-7607D6A749C9}" sibTransId="{6186A869-6549-48F9-8422-D1D880DDCE25}"/>
    <dgm:cxn modelId="{6B91B807-5BA8-44C6-9979-7209999F7164}" srcId="{19834F5A-EC0D-407A-B1B9-948814794A3F}" destId="{50971746-2672-4D16-97E7-7029A36AC4B7}" srcOrd="0" destOrd="0" parTransId="{C47A3C15-1F8C-42BA-A339-1F409C14102E}" sibTransId="{A1F46E84-ADB1-4429-98C4-5AD2DDA6CA19}"/>
    <dgm:cxn modelId="{76F5CBF0-2E89-4946-B1DB-B1581DA5A2BB}" type="presOf" srcId="{6A56571F-D67A-4733-ADB6-486C07D76188}" destId="{B4C486B7-C843-4654-8AD5-CE613ED4C88A}" srcOrd="0" destOrd="0" presId="urn:microsoft.com/office/officeart/2005/8/layout/hierarchy6"/>
    <dgm:cxn modelId="{9B8A6DBC-87ED-4169-B77B-5A09EFE22745}" type="presOf" srcId="{19834F5A-EC0D-407A-B1B9-948814794A3F}" destId="{072C0C5C-16CF-4EEB-B83C-BEF3E7959123}" srcOrd="0" destOrd="0" presId="urn:microsoft.com/office/officeart/2005/8/layout/hierarchy6"/>
    <dgm:cxn modelId="{A3924665-87E6-43DC-87B8-F01CF88A6E59}" srcId="{87C37D77-AC73-4125-998E-EF22FF8A4C5C}" destId="{6A56571F-D67A-4733-ADB6-486C07D76188}" srcOrd="1" destOrd="0" parTransId="{058D1ECB-7E0E-4EC7-8316-D742A9CCD20C}" sibTransId="{18EEF5C7-9EFE-4BA0-906B-5E6510D56D62}"/>
    <dgm:cxn modelId="{18185CC9-B607-4B62-AE9F-52B3EBCA120D}" srcId="{87C37D77-AC73-4125-998E-EF22FF8A4C5C}" destId="{19834F5A-EC0D-407A-B1B9-948814794A3F}" srcOrd="0" destOrd="0" parTransId="{7FDC3E5D-9622-4364-932D-A502A8CAEABA}" sibTransId="{273D7C1D-B3D9-4A9D-9031-8E849CA79AEE}"/>
    <dgm:cxn modelId="{F5B6558A-3AB0-41AC-A34C-A48D82C7292B}" type="presOf" srcId="{058D1ECB-7E0E-4EC7-8316-D742A9CCD20C}" destId="{825C1A17-48AD-4C15-9B84-B89EEC6A812F}" srcOrd="0" destOrd="0" presId="urn:microsoft.com/office/officeart/2005/8/layout/hierarchy6"/>
    <dgm:cxn modelId="{6513E709-A4C0-482B-99B8-F5ACAFFCDF41}" type="presOf" srcId="{37AB2826-81CB-44A1-AB27-90ACD780319E}" destId="{9BB3CA39-2479-4F7C-BD6C-BA05DA683DF0}" srcOrd="0" destOrd="0" presId="urn:microsoft.com/office/officeart/2005/8/layout/hierarchy6"/>
    <dgm:cxn modelId="{8F930063-0DFD-488C-8960-8C02DF130555}" type="presOf" srcId="{CC6C2D26-18F1-4E50-BB91-676B7DD722FA}" destId="{89914131-351E-40A9-856E-42F9583EF451}" srcOrd="0" destOrd="0" presId="urn:microsoft.com/office/officeart/2005/8/layout/hierarchy6"/>
    <dgm:cxn modelId="{3EACD2ED-91C5-41D5-BCC8-4C205B4EDCEF}" type="presOf" srcId="{50971746-2672-4D16-97E7-7029A36AC4B7}" destId="{9237E227-7B1D-4880-801A-B090D26FBD73}" srcOrd="0" destOrd="0" presId="urn:microsoft.com/office/officeart/2005/8/layout/hierarchy6"/>
    <dgm:cxn modelId="{A0ACA451-A323-449E-8361-16A02AB9F37B}" srcId="{19834F5A-EC0D-407A-B1B9-948814794A3F}" destId="{4EBCC11B-0CD0-422D-AB9B-7E7651C76E4D}" srcOrd="1" destOrd="0" parTransId="{CC6C2D26-18F1-4E50-BB91-676B7DD722FA}" sibTransId="{AC5443EE-FFC8-4A7A-9A94-AD7E68EF0B50}"/>
    <dgm:cxn modelId="{23DBECC2-416D-4975-8241-5EFA3630679F}" type="presOf" srcId="{7FDC3E5D-9622-4364-932D-A502A8CAEABA}" destId="{82513BF5-09AC-4FB7-A589-DD25233576B5}" srcOrd="0" destOrd="0" presId="urn:microsoft.com/office/officeart/2005/8/layout/hierarchy6"/>
    <dgm:cxn modelId="{225F9995-7E8E-43A5-8AF1-E67E93BD1DB8}" type="presOf" srcId="{495824D9-F5EF-4FC6-A2B3-6D12BD692563}" destId="{3749B9EE-74AD-42C4-A65C-F34C4B66823E}" srcOrd="0" destOrd="0" presId="urn:microsoft.com/office/officeart/2005/8/layout/hierarchy6"/>
    <dgm:cxn modelId="{77E89E84-6103-4A0C-8BB5-29ABBAAEA9A0}" srcId="{6A56571F-D67A-4733-ADB6-486C07D76188}" destId="{629DCA27-6336-41ED-A962-5C649A4AF901}" srcOrd="1" destOrd="0" parTransId="{54D5AD53-51B1-41E3-8223-866BD791CE40}" sibTransId="{C241318C-73FA-4BA3-B7A7-B90717F28CD1}"/>
    <dgm:cxn modelId="{F63E384E-CF7E-46F6-8618-6CED7C090259}" type="presOf" srcId="{629DCA27-6336-41ED-A962-5C649A4AF901}" destId="{2501822F-DCC7-4FF6-9D18-C00E1ED54E53}" srcOrd="0" destOrd="0" presId="urn:microsoft.com/office/officeart/2005/8/layout/hierarchy6"/>
    <dgm:cxn modelId="{D8FAFCE0-2EC2-471F-816B-90CEA83EAE69}" type="presOf" srcId="{87C37D77-AC73-4125-998E-EF22FF8A4C5C}" destId="{6CD93E13-5F5A-46CF-9030-E30383A351F6}" srcOrd="0" destOrd="0" presId="urn:microsoft.com/office/officeart/2005/8/layout/hierarchy6"/>
    <dgm:cxn modelId="{EB65B35F-66F4-49C6-824C-0C4C66A433F9}" type="presOf" srcId="{4EBCC11B-0CD0-422D-AB9B-7E7651C76E4D}" destId="{4E9318AE-DC0B-489D-9968-3023057C48D1}" srcOrd="0" destOrd="0" presId="urn:microsoft.com/office/officeart/2005/8/layout/hierarchy6"/>
    <dgm:cxn modelId="{E592B481-BA8C-416B-A260-C292D7350016}" type="presParOf" srcId="{4DCA9C0D-7C7B-4674-969D-3A38A7A8CC2A}" destId="{CFE13BC2-9F0F-4F8C-8518-BB4E830BEF06}" srcOrd="0" destOrd="0" presId="urn:microsoft.com/office/officeart/2005/8/layout/hierarchy6"/>
    <dgm:cxn modelId="{99C6E3A4-F44A-4801-BA5D-27BD4E05497A}" type="presParOf" srcId="{CFE13BC2-9F0F-4F8C-8518-BB4E830BEF06}" destId="{05C76A71-459F-49C0-BAA6-398BFE3597C2}" srcOrd="0" destOrd="0" presId="urn:microsoft.com/office/officeart/2005/8/layout/hierarchy6"/>
    <dgm:cxn modelId="{9F3F2240-8D79-4118-890A-952E0BF17C54}" type="presParOf" srcId="{05C76A71-459F-49C0-BAA6-398BFE3597C2}" destId="{0B193D31-B164-4633-9C42-9B50061ED3C7}" srcOrd="0" destOrd="0" presId="urn:microsoft.com/office/officeart/2005/8/layout/hierarchy6"/>
    <dgm:cxn modelId="{478B4530-55DF-4E86-B031-D5B774625451}" type="presParOf" srcId="{0B193D31-B164-4633-9C42-9B50061ED3C7}" destId="{6CD93E13-5F5A-46CF-9030-E30383A351F6}" srcOrd="0" destOrd="0" presId="urn:microsoft.com/office/officeart/2005/8/layout/hierarchy6"/>
    <dgm:cxn modelId="{7FA11FA5-B7E9-46EF-B447-32125215E674}" type="presParOf" srcId="{0B193D31-B164-4633-9C42-9B50061ED3C7}" destId="{16873A02-0D33-4C0D-A5DC-BEBAA59C783F}" srcOrd="1" destOrd="0" presId="urn:microsoft.com/office/officeart/2005/8/layout/hierarchy6"/>
    <dgm:cxn modelId="{31B8529C-860C-45AB-9B44-88370CBAF023}" type="presParOf" srcId="{16873A02-0D33-4C0D-A5DC-BEBAA59C783F}" destId="{82513BF5-09AC-4FB7-A589-DD25233576B5}" srcOrd="0" destOrd="0" presId="urn:microsoft.com/office/officeart/2005/8/layout/hierarchy6"/>
    <dgm:cxn modelId="{0A72E4B4-3798-4393-B60B-B1BA91C073A2}" type="presParOf" srcId="{16873A02-0D33-4C0D-A5DC-BEBAA59C783F}" destId="{D93280D5-19B7-42B5-A0EA-C6FFF09DD926}" srcOrd="1" destOrd="0" presId="urn:microsoft.com/office/officeart/2005/8/layout/hierarchy6"/>
    <dgm:cxn modelId="{45837583-B17E-43D1-98D8-5EA5F521FA56}" type="presParOf" srcId="{D93280D5-19B7-42B5-A0EA-C6FFF09DD926}" destId="{072C0C5C-16CF-4EEB-B83C-BEF3E7959123}" srcOrd="0" destOrd="0" presId="urn:microsoft.com/office/officeart/2005/8/layout/hierarchy6"/>
    <dgm:cxn modelId="{5F3B4F11-D945-4B80-8EAB-17312E187092}" type="presParOf" srcId="{D93280D5-19B7-42B5-A0EA-C6FFF09DD926}" destId="{20765AB5-C100-4A6E-9E9C-BDF82940AF50}" srcOrd="1" destOrd="0" presId="urn:microsoft.com/office/officeart/2005/8/layout/hierarchy6"/>
    <dgm:cxn modelId="{CDE6A390-D3D5-40E2-9460-6CBC485611C8}" type="presParOf" srcId="{20765AB5-C100-4A6E-9E9C-BDF82940AF50}" destId="{5FD9B5F8-639A-4427-964F-C86A10AC022F}" srcOrd="0" destOrd="0" presId="urn:microsoft.com/office/officeart/2005/8/layout/hierarchy6"/>
    <dgm:cxn modelId="{69A44265-DC7C-470A-8DF3-E2BA8F64DF08}" type="presParOf" srcId="{20765AB5-C100-4A6E-9E9C-BDF82940AF50}" destId="{41554A22-5163-4076-B62E-720E3B9635C2}" srcOrd="1" destOrd="0" presId="urn:microsoft.com/office/officeart/2005/8/layout/hierarchy6"/>
    <dgm:cxn modelId="{9384BFEC-7968-47E6-89ED-F75CD352442E}" type="presParOf" srcId="{41554A22-5163-4076-B62E-720E3B9635C2}" destId="{9237E227-7B1D-4880-801A-B090D26FBD73}" srcOrd="0" destOrd="0" presId="urn:microsoft.com/office/officeart/2005/8/layout/hierarchy6"/>
    <dgm:cxn modelId="{90D6D436-7D47-4249-9BE3-4CE7043E39EC}" type="presParOf" srcId="{41554A22-5163-4076-B62E-720E3B9635C2}" destId="{BCA7FDA6-CFE1-4FAD-B101-AFD68B74923C}" srcOrd="1" destOrd="0" presId="urn:microsoft.com/office/officeart/2005/8/layout/hierarchy6"/>
    <dgm:cxn modelId="{8E60A534-AFF8-4939-8116-6B38618E62E3}" type="presParOf" srcId="{20765AB5-C100-4A6E-9E9C-BDF82940AF50}" destId="{89914131-351E-40A9-856E-42F9583EF451}" srcOrd="2" destOrd="0" presId="urn:microsoft.com/office/officeart/2005/8/layout/hierarchy6"/>
    <dgm:cxn modelId="{2C26FDEF-74EF-4F07-A9B5-2D1BE67F92CF}" type="presParOf" srcId="{20765AB5-C100-4A6E-9E9C-BDF82940AF50}" destId="{84EDDDF8-ECB9-401D-86E1-537984C7CB56}" srcOrd="3" destOrd="0" presId="urn:microsoft.com/office/officeart/2005/8/layout/hierarchy6"/>
    <dgm:cxn modelId="{7758318A-28C1-4325-8AC2-5780ADA368E4}" type="presParOf" srcId="{84EDDDF8-ECB9-401D-86E1-537984C7CB56}" destId="{4E9318AE-DC0B-489D-9968-3023057C48D1}" srcOrd="0" destOrd="0" presId="urn:microsoft.com/office/officeart/2005/8/layout/hierarchy6"/>
    <dgm:cxn modelId="{5B1FA469-73B1-4B01-B2B3-A95F86137F70}" type="presParOf" srcId="{84EDDDF8-ECB9-401D-86E1-537984C7CB56}" destId="{4CF425D9-A29D-4458-A0B3-422A9F7875EC}" srcOrd="1" destOrd="0" presId="urn:microsoft.com/office/officeart/2005/8/layout/hierarchy6"/>
    <dgm:cxn modelId="{019EE785-FFDD-443A-9883-2819880EC79D}" type="presParOf" srcId="{16873A02-0D33-4C0D-A5DC-BEBAA59C783F}" destId="{825C1A17-48AD-4C15-9B84-B89EEC6A812F}" srcOrd="2" destOrd="0" presId="urn:microsoft.com/office/officeart/2005/8/layout/hierarchy6"/>
    <dgm:cxn modelId="{27E12DDF-11CF-4975-B0D0-09D8C397B176}" type="presParOf" srcId="{16873A02-0D33-4C0D-A5DC-BEBAA59C783F}" destId="{EFF70EF0-CBAB-4C6E-9B36-97FE2A8DC934}" srcOrd="3" destOrd="0" presId="urn:microsoft.com/office/officeart/2005/8/layout/hierarchy6"/>
    <dgm:cxn modelId="{CF73F399-8A5C-456A-BE27-59A851D019B5}" type="presParOf" srcId="{EFF70EF0-CBAB-4C6E-9B36-97FE2A8DC934}" destId="{B4C486B7-C843-4654-8AD5-CE613ED4C88A}" srcOrd="0" destOrd="0" presId="urn:microsoft.com/office/officeart/2005/8/layout/hierarchy6"/>
    <dgm:cxn modelId="{68B09B0D-9E09-4BA7-AB8E-4BF792CB1A92}" type="presParOf" srcId="{EFF70EF0-CBAB-4C6E-9B36-97FE2A8DC934}" destId="{6742AFF3-2316-4531-93E2-F85E6C58341F}" srcOrd="1" destOrd="0" presId="urn:microsoft.com/office/officeart/2005/8/layout/hierarchy6"/>
    <dgm:cxn modelId="{2EA2EBD3-2A6B-429B-945E-18A963D9FB2A}" type="presParOf" srcId="{6742AFF3-2316-4531-93E2-F85E6C58341F}" destId="{3749B9EE-74AD-42C4-A65C-F34C4B66823E}" srcOrd="0" destOrd="0" presId="urn:microsoft.com/office/officeart/2005/8/layout/hierarchy6"/>
    <dgm:cxn modelId="{4BF3C9FB-7BE3-4D29-8E3A-07AEAF24CE84}" type="presParOf" srcId="{6742AFF3-2316-4531-93E2-F85E6C58341F}" destId="{07B2E2DE-8E19-4F3F-BA7D-B90D9D4DB18B}" srcOrd="1" destOrd="0" presId="urn:microsoft.com/office/officeart/2005/8/layout/hierarchy6"/>
    <dgm:cxn modelId="{D7BDBD23-AEBB-4D1D-92D1-FEF1A566C8BA}" type="presParOf" srcId="{07B2E2DE-8E19-4F3F-BA7D-B90D9D4DB18B}" destId="{9BB3CA39-2479-4F7C-BD6C-BA05DA683DF0}" srcOrd="0" destOrd="0" presId="urn:microsoft.com/office/officeart/2005/8/layout/hierarchy6"/>
    <dgm:cxn modelId="{1E8B2353-AB38-4FAC-A8D8-F458C2D27063}" type="presParOf" srcId="{07B2E2DE-8E19-4F3F-BA7D-B90D9D4DB18B}" destId="{2FB5AF7D-965F-4695-A523-61885BFC692F}" srcOrd="1" destOrd="0" presId="urn:microsoft.com/office/officeart/2005/8/layout/hierarchy6"/>
    <dgm:cxn modelId="{0AFD1BEF-9001-4128-8D1C-0F21347656B2}" type="presParOf" srcId="{6742AFF3-2316-4531-93E2-F85E6C58341F}" destId="{0DBDFBD6-94DD-414E-A3D2-234B4F1C691B}" srcOrd="2" destOrd="0" presId="urn:microsoft.com/office/officeart/2005/8/layout/hierarchy6"/>
    <dgm:cxn modelId="{235906A3-9751-490C-B58E-80477A3C99C3}" type="presParOf" srcId="{6742AFF3-2316-4531-93E2-F85E6C58341F}" destId="{71C12080-D994-4027-858A-49044B837E93}" srcOrd="3" destOrd="0" presId="urn:microsoft.com/office/officeart/2005/8/layout/hierarchy6"/>
    <dgm:cxn modelId="{2D26F69D-F67D-411D-A551-E0BC3D192237}" type="presParOf" srcId="{71C12080-D994-4027-858A-49044B837E93}" destId="{2501822F-DCC7-4FF6-9D18-C00E1ED54E53}" srcOrd="0" destOrd="0" presId="urn:microsoft.com/office/officeart/2005/8/layout/hierarchy6"/>
    <dgm:cxn modelId="{35F5617B-3381-4E44-8EC9-6E21E60D68D3}" type="presParOf" srcId="{71C12080-D994-4027-858A-49044B837E93}" destId="{323CA634-BACD-49B5-B871-23CEC2F5A263}" srcOrd="1" destOrd="0" presId="urn:microsoft.com/office/officeart/2005/8/layout/hierarchy6"/>
    <dgm:cxn modelId="{1A9A0C87-2B97-4619-A33E-95C49035C764}" type="presParOf" srcId="{4DCA9C0D-7C7B-4674-969D-3A38A7A8CC2A}" destId="{2E84D2BA-808D-465D-B160-C3BEDADAEF31}" srcOrd="1" destOrd="0" presId="urn:microsoft.com/office/officeart/2005/8/layout/hierarchy6"/>
  </dgm:cxnLst>
  <dgm:bg>
    <a:effectLst>
      <a:glow rad="63500">
        <a:schemeClr val="accent3">
          <a:satMod val="175000"/>
          <a:alpha val="40000"/>
        </a:schemeClr>
      </a:glow>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8BB75-7394-4825-B247-2F57415935FA}" type="doc">
      <dgm:prSet loTypeId="urn:microsoft.com/office/officeart/2005/8/layout/hierarchy6" loCatId="hierarchy" qsTypeId="urn:microsoft.com/office/officeart/2005/8/quickstyle/simple5" qsCatId="simple" csTypeId="urn:microsoft.com/office/officeart/2005/8/colors/accent1_4" csCatId="accent1"/>
      <dgm:spPr/>
      <dgm:t>
        <a:bodyPr/>
        <a:lstStyle/>
        <a:p>
          <a:endParaRPr lang="it-IT"/>
        </a:p>
      </dgm:t>
    </dgm:pt>
    <dgm:pt modelId="{1BD161EF-7346-4110-B158-81D970ED679D}">
      <dgm:prSet/>
      <dgm:spPr/>
      <dgm:t>
        <a:bodyPr/>
        <a:lstStyle/>
        <a:p>
          <a:pPr rtl="0"/>
          <a:r>
            <a:rPr lang="pt-BR" noProof="0" smtClean="0"/>
            <a:t>Aleátorios</a:t>
          </a:r>
          <a:endParaRPr lang="pt-BR" noProof="0"/>
        </a:p>
      </dgm:t>
    </dgm:pt>
    <dgm:pt modelId="{502E5158-6610-4643-B1C3-BF530A186570}" type="parTrans" cxnId="{BD7688E9-024D-44EC-8C46-1118952E8E82}">
      <dgm:prSet/>
      <dgm:spPr/>
      <dgm:t>
        <a:bodyPr/>
        <a:lstStyle/>
        <a:p>
          <a:endParaRPr lang="pt-BR" noProof="0"/>
        </a:p>
      </dgm:t>
    </dgm:pt>
    <dgm:pt modelId="{5D1698AB-24BF-4EE2-93D2-FE35AD944201}" type="sibTrans" cxnId="{BD7688E9-024D-44EC-8C46-1118952E8E82}">
      <dgm:prSet/>
      <dgm:spPr/>
      <dgm:t>
        <a:bodyPr/>
        <a:lstStyle/>
        <a:p>
          <a:endParaRPr lang="pt-BR" noProof="0"/>
        </a:p>
      </dgm:t>
    </dgm:pt>
    <dgm:pt modelId="{CCCCFC86-D111-40BE-B062-262B6187A0BB}">
      <dgm:prSet/>
      <dgm:spPr/>
      <dgm:t>
        <a:bodyPr/>
        <a:lstStyle/>
        <a:p>
          <a:pPr rtl="0"/>
          <a:r>
            <a:rPr lang="pt-BR" noProof="0" smtClean="0"/>
            <a:t>Estacionários</a:t>
          </a:r>
          <a:endParaRPr lang="pt-BR" noProof="0"/>
        </a:p>
      </dgm:t>
    </dgm:pt>
    <dgm:pt modelId="{11CC5EBB-0A85-42D5-80BA-2B0CE92B01C2}" type="parTrans" cxnId="{3C687E46-C808-4120-B6DF-121441BC0B07}">
      <dgm:prSet/>
      <dgm:spPr/>
      <dgm:t>
        <a:bodyPr/>
        <a:lstStyle/>
        <a:p>
          <a:endParaRPr lang="pt-BR" noProof="0"/>
        </a:p>
      </dgm:t>
    </dgm:pt>
    <dgm:pt modelId="{797158FC-FC28-4EA5-B4D6-576AFBEE0D5F}" type="sibTrans" cxnId="{3C687E46-C808-4120-B6DF-121441BC0B07}">
      <dgm:prSet/>
      <dgm:spPr/>
      <dgm:t>
        <a:bodyPr/>
        <a:lstStyle/>
        <a:p>
          <a:endParaRPr lang="pt-BR" noProof="0"/>
        </a:p>
      </dgm:t>
    </dgm:pt>
    <dgm:pt modelId="{1BA7CBCF-53A1-46C8-AA10-6AF73045F0BB}">
      <dgm:prSet/>
      <dgm:spPr/>
      <dgm:t>
        <a:bodyPr/>
        <a:lstStyle/>
        <a:p>
          <a:pPr rtl="0"/>
          <a:r>
            <a:rPr lang="pt-BR" noProof="0" smtClean="0"/>
            <a:t>Ergódicos</a:t>
          </a:r>
          <a:endParaRPr lang="pt-BR" noProof="0"/>
        </a:p>
      </dgm:t>
    </dgm:pt>
    <dgm:pt modelId="{12422FBD-6774-4B06-9981-CA5D8C1C6289}" type="parTrans" cxnId="{287393F0-2290-4F15-ADD9-A50D7816A56A}">
      <dgm:prSet/>
      <dgm:spPr/>
      <dgm:t>
        <a:bodyPr/>
        <a:lstStyle/>
        <a:p>
          <a:endParaRPr lang="pt-BR" noProof="0"/>
        </a:p>
      </dgm:t>
    </dgm:pt>
    <dgm:pt modelId="{C42FA1AB-797E-4E41-A0C0-5E7A03E076E6}" type="sibTrans" cxnId="{287393F0-2290-4F15-ADD9-A50D7816A56A}">
      <dgm:prSet/>
      <dgm:spPr/>
      <dgm:t>
        <a:bodyPr/>
        <a:lstStyle/>
        <a:p>
          <a:endParaRPr lang="pt-BR" noProof="0"/>
        </a:p>
      </dgm:t>
    </dgm:pt>
    <dgm:pt modelId="{0ED052DD-C2E3-48FB-B76F-913F1DC38838}">
      <dgm:prSet/>
      <dgm:spPr/>
      <dgm:t>
        <a:bodyPr/>
        <a:lstStyle/>
        <a:p>
          <a:pPr rtl="0"/>
          <a:r>
            <a:rPr lang="pt-BR" noProof="0" smtClean="0"/>
            <a:t>Não Ergódicos</a:t>
          </a:r>
          <a:endParaRPr lang="pt-BR" noProof="0"/>
        </a:p>
      </dgm:t>
    </dgm:pt>
    <dgm:pt modelId="{7261150D-DE96-4D3C-B8D4-6B282F448D23}" type="parTrans" cxnId="{8FBED1EC-2FCD-4C68-B44B-8A33451DBAD8}">
      <dgm:prSet/>
      <dgm:spPr/>
      <dgm:t>
        <a:bodyPr/>
        <a:lstStyle/>
        <a:p>
          <a:endParaRPr lang="pt-BR" noProof="0"/>
        </a:p>
      </dgm:t>
    </dgm:pt>
    <dgm:pt modelId="{148915D5-B380-4B72-A77D-727476B83DBF}" type="sibTrans" cxnId="{8FBED1EC-2FCD-4C68-B44B-8A33451DBAD8}">
      <dgm:prSet/>
      <dgm:spPr/>
      <dgm:t>
        <a:bodyPr/>
        <a:lstStyle/>
        <a:p>
          <a:endParaRPr lang="pt-BR" noProof="0"/>
        </a:p>
      </dgm:t>
    </dgm:pt>
    <dgm:pt modelId="{179EABBF-EE7D-4806-A9F5-BCCFD063608F}">
      <dgm:prSet/>
      <dgm:spPr/>
      <dgm:t>
        <a:bodyPr/>
        <a:lstStyle/>
        <a:p>
          <a:pPr rtl="0"/>
          <a:r>
            <a:rPr lang="pt-BR" noProof="0" smtClean="0"/>
            <a:t>Não Estacionários</a:t>
          </a:r>
          <a:endParaRPr lang="pt-BR" noProof="0"/>
        </a:p>
      </dgm:t>
    </dgm:pt>
    <dgm:pt modelId="{F56A42A3-0E7E-46A1-BC18-7DFDD388A224}" type="parTrans" cxnId="{38670DE0-C706-479D-9209-517C90040B8D}">
      <dgm:prSet/>
      <dgm:spPr/>
      <dgm:t>
        <a:bodyPr/>
        <a:lstStyle/>
        <a:p>
          <a:endParaRPr lang="pt-BR" noProof="0"/>
        </a:p>
      </dgm:t>
    </dgm:pt>
    <dgm:pt modelId="{C16323FB-EE62-4886-A9B3-6043361CBE7F}" type="sibTrans" cxnId="{38670DE0-C706-479D-9209-517C90040B8D}">
      <dgm:prSet/>
      <dgm:spPr/>
      <dgm:t>
        <a:bodyPr/>
        <a:lstStyle/>
        <a:p>
          <a:endParaRPr lang="pt-BR" noProof="0"/>
        </a:p>
      </dgm:t>
    </dgm:pt>
    <dgm:pt modelId="{B8452878-262E-48CC-93D1-1539380F38AA}" type="pres">
      <dgm:prSet presAssocID="{5778BB75-7394-4825-B247-2F57415935FA}" presName="mainComposite" presStyleCnt="0">
        <dgm:presLayoutVars>
          <dgm:chPref val="1"/>
          <dgm:dir/>
          <dgm:animOne val="branch"/>
          <dgm:animLvl val="lvl"/>
          <dgm:resizeHandles val="exact"/>
        </dgm:presLayoutVars>
      </dgm:prSet>
      <dgm:spPr/>
      <dgm:t>
        <a:bodyPr/>
        <a:lstStyle/>
        <a:p>
          <a:endParaRPr lang="pt-BR"/>
        </a:p>
      </dgm:t>
    </dgm:pt>
    <dgm:pt modelId="{8CB557CC-0163-4E56-AEC5-D1956404FAA8}" type="pres">
      <dgm:prSet presAssocID="{5778BB75-7394-4825-B247-2F57415935FA}" presName="hierFlow" presStyleCnt="0"/>
      <dgm:spPr/>
    </dgm:pt>
    <dgm:pt modelId="{C13527AD-4EAE-49BD-B921-0C794DFFE1AD}" type="pres">
      <dgm:prSet presAssocID="{5778BB75-7394-4825-B247-2F57415935FA}" presName="hierChild1" presStyleCnt="0">
        <dgm:presLayoutVars>
          <dgm:chPref val="1"/>
          <dgm:animOne val="branch"/>
          <dgm:animLvl val="lvl"/>
        </dgm:presLayoutVars>
      </dgm:prSet>
      <dgm:spPr/>
    </dgm:pt>
    <dgm:pt modelId="{17ECA885-51CB-4675-8F49-DD59016B522C}" type="pres">
      <dgm:prSet presAssocID="{1BD161EF-7346-4110-B158-81D970ED679D}" presName="Name14" presStyleCnt="0"/>
      <dgm:spPr/>
    </dgm:pt>
    <dgm:pt modelId="{0B1A1FC5-4858-4B41-9824-DB47528A5848}" type="pres">
      <dgm:prSet presAssocID="{1BD161EF-7346-4110-B158-81D970ED679D}" presName="level1Shape" presStyleLbl="node0" presStyleIdx="0" presStyleCnt="1">
        <dgm:presLayoutVars>
          <dgm:chPref val="3"/>
        </dgm:presLayoutVars>
      </dgm:prSet>
      <dgm:spPr/>
      <dgm:t>
        <a:bodyPr/>
        <a:lstStyle/>
        <a:p>
          <a:endParaRPr lang="pt-BR"/>
        </a:p>
      </dgm:t>
    </dgm:pt>
    <dgm:pt modelId="{305B7A33-1031-4AEB-8E88-A069257CFAC9}" type="pres">
      <dgm:prSet presAssocID="{1BD161EF-7346-4110-B158-81D970ED679D}" presName="hierChild2" presStyleCnt="0"/>
      <dgm:spPr/>
    </dgm:pt>
    <dgm:pt modelId="{9234BF01-F7F5-4934-9775-B15960AB9F8A}" type="pres">
      <dgm:prSet presAssocID="{11CC5EBB-0A85-42D5-80BA-2B0CE92B01C2}" presName="Name19" presStyleLbl="parChTrans1D2" presStyleIdx="0" presStyleCnt="2"/>
      <dgm:spPr/>
      <dgm:t>
        <a:bodyPr/>
        <a:lstStyle/>
        <a:p>
          <a:endParaRPr lang="pt-BR"/>
        </a:p>
      </dgm:t>
    </dgm:pt>
    <dgm:pt modelId="{DD0E96A4-36FD-48C8-91C4-C9BE236EEF8B}" type="pres">
      <dgm:prSet presAssocID="{CCCCFC86-D111-40BE-B062-262B6187A0BB}" presName="Name21" presStyleCnt="0"/>
      <dgm:spPr/>
    </dgm:pt>
    <dgm:pt modelId="{7977BBAC-187E-4BD4-9377-2B718FE6939A}" type="pres">
      <dgm:prSet presAssocID="{CCCCFC86-D111-40BE-B062-262B6187A0BB}" presName="level2Shape" presStyleLbl="node2" presStyleIdx="0" presStyleCnt="2"/>
      <dgm:spPr/>
      <dgm:t>
        <a:bodyPr/>
        <a:lstStyle/>
        <a:p>
          <a:endParaRPr lang="pt-BR"/>
        </a:p>
      </dgm:t>
    </dgm:pt>
    <dgm:pt modelId="{FF933CA5-6520-470A-9C75-74545057E36F}" type="pres">
      <dgm:prSet presAssocID="{CCCCFC86-D111-40BE-B062-262B6187A0BB}" presName="hierChild3" presStyleCnt="0"/>
      <dgm:spPr/>
    </dgm:pt>
    <dgm:pt modelId="{094BD7DE-78A2-44B9-8FCE-D8662785D30E}" type="pres">
      <dgm:prSet presAssocID="{12422FBD-6774-4B06-9981-CA5D8C1C6289}" presName="Name19" presStyleLbl="parChTrans1D3" presStyleIdx="0" presStyleCnt="2"/>
      <dgm:spPr/>
      <dgm:t>
        <a:bodyPr/>
        <a:lstStyle/>
        <a:p>
          <a:endParaRPr lang="pt-BR"/>
        </a:p>
      </dgm:t>
    </dgm:pt>
    <dgm:pt modelId="{5E56F334-D060-4FD2-A9AE-5CB090524D65}" type="pres">
      <dgm:prSet presAssocID="{1BA7CBCF-53A1-46C8-AA10-6AF73045F0BB}" presName="Name21" presStyleCnt="0"/>
      <dgm:spPr/>
    </dgm:pt>
    <dgm:pt modelId="{EA59301D-B40B-449A-A275-1D4B5578007E}" type="pres">
      <dgm:prSet presAssocID="{1BA7CBCF-53A1-46C8-AA10-6AF73045F0BB}" presName="level2Shape" presStyleLbl="node3" presStyleIdx="0" presStyleCnt="2"/>
      <dgm:spPr/>
      <dgm:t>
        <a:bodyPr/>
        <a:lstStyle/>
        <a:p>
          <a:endParaRPr lang="pt-BR"/>
        </a:p>
      </dgm:t>
    </dgm:pt>
    <dgm:pt modelId="{576A59E2-1CBE-478B-AD29-C04C06DF1580}" type="pres">
      <dgm:prSet presAssocID="{1BA7CBCF-53A1-46C8-AA10-6AF73045F0BB}" presName="hierChild3" presStyleCnt="0"/>
      <dgm:spPr/>
    </dgm:pt>
    <dgm:pt modelId="{6DD5B1B1-34FB-49DD-BF42-CDEEF79F3DB8}" type="pres">
      <dgm:prSet presAssocID="{7261150D-DE96-4D3C-B8D4-6B282F448D23}" presName="Name19" presStyleLbl="parChTrans1D3" presStyleIdx="1" presStyleCnt="2"/>
      <dgm:spPr/>
      <dgm:t>
        <a:bodyPr/>
        <a:lstStyle/>
        <a:p>
          <a:endParaRPr lang="pt-BR"/>
        </a:p>
      </dgm:t>
    </dgm:pt>
    <dgm:pt modelId="{66442E7D-A7BE-4D2B-83B2-73E55756F4FE}" type="pres">
      <dgm:prSet presAssocID="{0ED052DD-C2E3-48FB-B76F-913F1DC38838}" presName="Name21" presStyleCnt="0"/>
      <dgm:spPr/>
    </dgm:pt>
    <dgm:pt modelId="{A61DA1E4-5CE8-406E-A615-B2BAF8A60EB8}" type="pres">
      <dgm:prSet presAssocID="{0ED052DD-C2E3-48FB-B76F-913F1DC38838}" presName="level2Shape" presStyleLbl="node3" presStyleIdx="1" presStyleCnt="2"/>
      <dgm:spPr/>
      <dgm:t>
        <a:bodyPr/>
        <a:lstStyle/>
        <a:p>
          <a:endParaRPr lang="pt-BR"/>
        </a:p>
      </dgm:t>
    </dgm:pt>
    <dgm:pt modelId="{982CF9C3-D040-437E-9BF0-3E1E1D27BF77}" type="pres">
      <dgm:prSet presAssocID="{0ED052DD-C2E3-48FB-B76F-913F1DC38838}" presName="hierChild3" presStyleCnt="0"/>
      <dgm:spPr/>
    </dgm:pt>
    <dgm:pt modelId="{AAAD16BC-0AA8-4330-B843-0D66EFB57017}" type="pres">
      <dgm:prSet presAssocID="{F56A42A3-0E7E-46A1-BC18-7DFDD388A224}" presName="Name19" presStyleLbl="parChTrans1D2" presStyleIdx="1" presStyleCnt="2"/>
      <dgm:spPr/>
      <dgm:t>
        <a:bodyPr/>
        <a:lstStyle/>
        <a:p>
          <a:endParaRPr lang="pt-BR"/>
        </a:p>
      </dgm:t>
    </dgm:pt>
    <dgm:pt modelId="{63CB886E-7312-4B44-8833-E421778E1BAE}" type="pres">
      <dgm:prSet presAssocID="{179EABBF-EE7D-4806-A9F5-BCCFD063608F}" presName="Name21" presStyleCnt="0"/>
      <dgm:spPr/>
    </dgm:pt>
    <dgm:pt modelId="{E5671E2F-1330-4E4E-90AD-8F7EF8702283}" type="pres">
      <dgm:prSet presAssocID="{179EABBF-EE7D-4806-A9F5-BCCFD063608F}" presName="level2Shape" presStyleLbl="node2" presStyleIdx="1" presStyleCnt="2"/>
      <dgm:spPr/>
      <dgm:t>
        <a:bodyPr/>
        <a:lstStyle/>
        <a:p>
          <a:endParaRPr lang="pt-BR"/>
        </a:p>
      </dgm:t>
    </dgm:pt>
    <dgm:pt modelId="{77888F53-E219-4D33-BE39-43121825A6A1}" type="pres">
      <dgm:prSet presAssocID="{179EABBF-EE7D-4806-A9F5-BCCFD063608F}" presName="hierChild3" presStyleCnt="0"/>
      <dgm:spPr/>
    </dgm:pt>
    <dgm:pt modelId="{CEB36DBB-6922-4A02-AEB8-334F3CCE2A3E}" type="pres">
      <dgm:prSet presAssocID="{5778BB75-7394-4825-B247-2F57415935FA}" presName="bgShapesFlow" presStyleCnt="0"/>
      <dgm:spPr/>
    </dgm:pt>
  </dgm:ptLst>
  <dgm:cxnLst>
    <dgm:cxn modelId="{287393F0-2290-4F15-ADD9-A50D7816A56A}" srcId="{CCCCFC86-D111-40BE-B062-262B6187A0BB}" destId="{1BA7CBCF-53A1-46C8-AA10-6AF73045F0BB}" srcOrd="0" destOrd="0" parTransId="{12422FBD-6774-4B06-9981-CA5D8C1C6289}" sibTransId="{C42FA1AB-797E-4E41-A0C0-5E7A03E076E6}"/>
    <dgm:cxn modelId="{6D51C352-D1E7-46E3-B35E-E3EBE79F3773}" type="presOf" srcId="{7261150D-DE96-4D3C-B8D4-6B282F448D23}" destId="{6DD5B1B1-34FB-49DD-BF42-CDEEF79F3DB8}" srcOrd="0" destOrd="0" presId="urn:microsoft.com/office/officeart/2005/8/layout/hierarchy6"/>
    <dgm:cxn modelId="{270612C7-E222-49D7-B5B2-1DD61DE99D84}" type="presOf" srcId="{1BD161EF-7346-4110-B158-81D970ED679D}" destId="{0B1A1FC5-4858-4B41-9824-DB47528A5848}" srcOrd="0" destOrd="0" presId="urn:microsoft.com/office/officeart/2005/8/layout/hierarchy6"/>
    <dgm:cxn modelId="{8C332838-A8BB-4D45-AFDC-3F4ADCAB212B}" type="presOf" srcId="{1BA7CBCF-53A1-46C8-AA10-6AF73045F0BB}" destId="{EA59301D-B40B-449A-A275-1D4B5578007E}" srcOrd="0" destOrd="0" presId="urn:microsoft.com/office/officeart/2005/8/layout/hierarchy6"/>
    <dgm:cxn modelId="{C8995E16-1646-4369-934E-021F07D34038}" type="presOf" srcId="{CCCCFC86-D111-40BE-B062-262B6187A0BB}" destId="{7977BBAC-187E-4BD4-9377-2B718FE6939A}" srcOrd="0" destOrd="0" presId="urn:microsoft.com/office/officeart/2005/8/layout/hierarchy6"/>
    <dgm:cxn modelId="{0C4FE9D2-4C5D-401D-8404-A44154D66E63}" type="presOf" srcId="{179EABBF-EE7D-4806-A9F5-BCCFD063608F}" destId="{E5671E2F-1330-4E4E-90AD-8F7EF8702283}" srcOrd="0" destOrd="0" presId="urn:microsoft.com/office/officeart/2005/8/layout/hierarchy6"/>
    <dgm:cxn modelId="{B118330B-005E-4283-9C41-E7B71AF32459}" type="presOf" srcId="{0ED052DD-C2E3-48FB-B76F-913F1DC38838}" destId="{A61DA1E4-5CE8-406E-A615-B2BAF8A60EB8}" srcOrd="0" destOrd="0" presId="urn:microsoft.com/office/officeart/2005/8/layout/hierarchy6"/>
    <dgm:cxn modelId="{20B16E79-EB02-4811-BB62-520606D03DF7}" type="presOf" srcId="{5778BB75-7394-4825-B247-2F57415935FA}" destId="{B8452878-262E-48CC-93D1-1539380F38AA}" srcOrd="0" destOrd="0" presId="urn:microsoft.com/office/officeart/2005/8/layout/hierarchy6"/>
    <dgm:cxn modelId="{4881EE4A-35C8-412C-89A5-0FB3E396A419}" type="presOf" srcId="{F56A42A3-0E7E-46A1-BC18-7DFDD388A224}" destId="{AAAD16BC-0AA8-4330-B843-0D66EFB57017}" srcOrd="0" destOrd="0" presId="urn:microsoft.com/office/officeart/2005/8/layout/hierarchy6"/>
    <dgm:cxn modelId="{3C687E46-C808-4120-B6DF-121441BC0B07}" srcId="{1BD161EF-7346-4110-B158-81D970ED679D}" destId="{CCCCFC86-D111-40BE-B062-262B6187A0BB}" srcOrd="0" destOrd="0" parTransId="{11CC5EBB-0A85-42D5-80BA-2B0CE92B01C2}" sibTransId="{797158FC-FC28-4EA5-B4D6-576AFBEE0D5F}"/>
    <dgm:cxn modelId="{B39948FB-8F66-4157-8C39-05DE68711402}" type="presOf" srcId="{11CC5EBB-0A85-42D5-80BA-2B0CE92B01C2}" destId="{9234BF01-F7F5-4934-9775-B15960AB9F8A}" srcOrd="0" destOrd="0" presId="urn:microsoft.com/office/officeart/2005/8/layout/hierarchy6"/>
    <dgm:cxn modelId="{B013A970-CF8A-4784-A433-65B4BD5CB52C}" type="presOf" srcId="{12422FBD-6774-4B06-9981-CA5D8C1C6289}" destId="{094BD7DE-78A2-44B9-8FCE-D8662785D30E}" srcOrd="0" destOrd="0" presId="urn:microsoft.com/office/officeart/2005/8/layout/hierarchy6"/>
    <dgm:cxn modelId="{38670DE0-C706-479D-9209-517C90040B8D}" srcId="{1BD161EF-7346-4110-B158-81D970ED679D}" destId="{179EABBF-EE7D-4806-A9F5-BCCFD063608F}" srcOrd="1" destOrd="0" parTransId="{F56A42A3-0E7E-46A1-BC18-7DFDD388A224}" sibTransId="{C16323FB-EE62-4886-A9B3-6043361CBE7F}"/>
    <dgm:cxn modelId="{8FBED1EC-2FCD-4C68-B44B-8A33451DBAD8}" srcId="{CCCCFC86-D111-40BE-B062-262B6187A0BB}" destId="{0ED052DD-C2E3-48FB-B76F-913F1DC38838}" srcOrd="1" destOrd="0" parTransId="{7261150D-DE96-4D3C-B8D4-6B282F448D23}" sibTransId="{148915D5-B380-4B72-A77D-727476B83DBF}"/>
    <dgm:cxn modelId="{BD7688E9-024D-44EC-8C46-1118952E8E82}" srcId="{5778BB75-7394-4825-B247-2F57415935FA}" destId="{1BD161EF-7346-4110-B158-81D970ED679D}" srcOrd="0" destOrd="0" parTransId="{502E5158-6610-4643-B1C3-BF530A186570}" sibTransId="{5D1698AB-24BF-4EE2-93D2-FE35AD944201}"/>
    <dgm:cxn modelId="{31685062-4395-4C67-9DF4-2E4209DDED4E}" type="presParOf" srcId="{B8452878-262E-48CC-93D1-1539380F38AA}" destId="{8CB557CC-0163-4E56-AEC5-D1956404FAA8}" srcOrd="0" destOrd="0" presId="urn:microsoft.com/office/officeart/2005/8/layout/hierarchy6"/>
    <dgm:cxn modelId="{F1606552-C57E-4B47-83F0-3A934D7F9E5E}" type="presParOf" srcId="{8CB557CC-0163-4E56-AEC5-D1956404FAA8}" destId="{C13527AD-4EAE-49BD-B921-0C794DFFE1AD}" srcOrd="0" destOrd="0" presId="urn:microsoft.com/office/officeart/2005/8/layout/hierarchy6"/>
    <dgm:cxn modelId="{6DD53972-E872-4B63-9C4D-77180ED2690A}" type="presParOf" srcId="{C13527AD-4EAE-49BD-B921-0C794DFFE1AD}" destId="{17ECA885-51CB-4675-8F49-DD59016B522C}" srcOrd="0" destOrd="0" presId="urn:microsoft.com/office/officeart/2005/8/layout/hierarchy6"/>
    <dgm:cxn modelId="{9F4A5995-A5D1-4A36-8186-FEA386276102}" type="presParOf" srcId="{17ECA885-51CB-4675-8F49-DD59016B522C}" destId="{0B1A1FC5-4858-4B41-9824-DB47528A5848}" srcOrd="0" destOrd="0" presId="urn:microsoft.com/office/officeart/2005/8/layout/hierarchy6"/>
    <dgm:cxn modelId="{D63D3197-AE69-42D5-83AE-D71767CD2BCF}" type="presParOf" srcId="{17ECA885-51CB-4675-8F49-DD59016B522C}" destId="{305B7A33-1031-4AEB-8E88-A069257CFAC9}" srcOrd="1" destOrd="0" presId="urn:microsoft.com/office/officeart/2005/8/layout/hierarchy6"/>
    <dgm:cxn modelId="{BBF414EE-C8C3-4943-A1BA-EF5ED8442159}" type="presParOf" srcId="{305B7A33-1031-4AEB-8E88-A069257CFAC9}" destId="{9234BF01-F7F5-4934-9775-B15960AB9F8A}" srcOrd="0" destOrd="0" presId="urn:microsoft.com/office/officeart/2005/8/layout/hierarchy6"/>
    <dgm:cxn modelId="{EB05F5E9-CA7C-444F-992B-4E3F72F58B72}" type="presParOf" srcId="{305B7A33-1031-4AEB-8E88-A069257CFAC9}" destId="{DD0E96A4-36FD-48C8-91C4-C9BE236EEF8B}" srcOrd="1" destOrd="0" presId="urn:microsoft.com/office/officeart/2005/8/layout/hierarchy6"/>
    <dgm:cxn modelId="{1E47B769-5EA5-4ACA-98AF-C218A86D61DC}" type="presParOf" srcId="{DD0E96A4-36FD-48C8-91C4-C9BE236EEF8B}" destId="{7977BBAC-187E-4BD4-9377-2B718FE6939A}" srcOrd="0" destOrd="0" presId="urn:microsoft.com/office/officeart/2005/8/layout/hierarchy6"/>
    <dgm:cxn modelId="{72332DFA-8887-4976-B4DE-1B7FA7DFAEBE}" type="presParOf" srcId="{DD0E96A4-36FD-48C8-91C4-C9BE236EEF8B}" destId="{FF933CA5-6520-470A-9C75-74545057E36F}" srcOrd="1" destOrd="0" presId="urn:microsoft.com/office/officeart/2005/8/layout/hierarchy6"/>
    <dgm:cxn modelId="{D4528B1F-6074-4B34-A709-58068A3347CD}" type="presParOf" srcId="{FF933CA5-6520-470A-9C75-74545057E36F}" destId="{094BD7DE-78A2-44B9-8FCE-D8662785D30E}" srcOrd="0" destOrd="0" presId="urn:microsoft.com/office/officeart/2005/8/layout/hierarchy6"/>
    <dgm:cxn modelId="{8FA123FC-17B0-4437-9B77-8DB50DE79B44}" type="presParOf" srcId="{FF933CA5-6520-470A-9C75-74545057E36F}" destId="{5E56F334-D060-4FD2-A9AE-5CB090524D65}" srcOrd="1" destOrd="0" presId="urn:microsoft.com/office/officeart/2005/8/layout/hierarchy6"/>
    <dgm:cxn modelId="{5E81DD5B-ABA9-4A63-BE68-6D2CBBF28632}" type="presParOf" srcId="{5E56F334-D060-4FD2-A9AE-5CB090524D65}" destId="{EA59301D-B40B-449A-A275-1D4B5578007E}" srcOrd="0" destOrd="0" presId="urn:microsoft.com/office/officeart/2005/8/layout/hierarchy6"/>
    <dgm:cxn modelId="{1DE864CC-9812-401A-9029-B57219AAB069}" type="presParOf" srcId="{5E56F334-D060-4FD2-A9AE-5CB090524D65}" destId="{576A59E2-1CBE-478B-AD29-C04C06DF1580}" srcOrd="1" destOrd="0" presId="urn:microsoft.com/office/officeart/2005/8/layout/hierarchy6"/>
    <dgm:cxn modelId="{885629FA-71DF-4743-AEFC-D2F877A2ADF2}" type="presParOf" srcId="{FF933CA5-6520-470A-9C75-74545057E36F}" destId="{6DD5B1B1-34FB-49DD-BF42-CDEEF79F3DB8}" srcOrd="2" destOrd="0" presId="urn:microsoft.com/office/officeart/2005/8/layout/hierarchy6"/>
    <dgm:cxn modelId="{00257879-311B-40A4-823B-38A76421E996}" type="presParOf" srcId="{FF933CA5-6520-470A-9C75-74545057E36F}" destId="{66442E7D-A7BE-4D2B-83B2-73E55756F4FE}" srcOrd="3" destOrd="0" presId="urn:microsoft.com/office/officeart/2005/8/layout/hierarchy6"/>
    <dgm:cxn modelId="{8AB0B0D4-5533-4397-9022-AC7B0617CA5D}" type="presParOf" srcId="{66442E7D-A7BE-4D2B-83B2-73E55756F4FE}" destId="{A61DA1E4-5CE8-406E-A615-B2BAF8A60EB8}" srcOrd="0" destOrd="0" presId="urn:microsoft.com/office/officeart/2005/8/layout/hierarchy6"/>
    <dgm:cxn modelId="{D5C35D76-A620-46A0-94B0-374C05FD870C}" type="presParOf" srcId="{66442E7D-A7BE-4D2B-83B2-73E55756F4FE}" destId="{982CF9C3-D040-437E-9BF0-3E1E1D27BF77}" srcOrd="1" destOrd="0" presId="urn:microsoft.com/office/officeart/2005/8/layout/hierarchy6"/>
    <dgm:cxn modelId="{0564E15E-BCD9-4802-B585-2B12377FDC4D}" type="presParOf" srcId="{305B7A33-1031-4AEB-8E88-A069257CFAC9}" destId="{AAAD16BC-0AA8-4330-B843-0D66EFB57017}" srcOrd="2" destOrd="0" presId="urn:microsoft.com/office/officeart/2005/8/layout/hierarchy6"/>
    <dgm:cxn modelId="{AC124D7D-40F2-4713-8898-49A8A965FC06}" type="presParOf" srcId="{305B7A33-1031-4AEB-8E88-A069257CFAC9}" destId="{63CB886E-7312-4B44-8833-E421778E1BAE}" srcOrd="3" destOrd="0" presId="urn:microsoft.com/office/officeart/2005/8/layout/hierarchy6"/>
    <dgm:cxn modelId="{312CD136-1E22-4B43-B546-66DF67215696}" type="presParOf" srcId="{63CB886E-7312-4B44-8833-E421778E1BAE}" destId="{E5671E2F-1330-4E4E-90AD-8F7EF8702283}" srcOrd="0" destOrd="0" presId="urn:microsoft.com/office/officeart/2005/8/layout/hierarchy6"/>
    <dgm:cxn modelId="{43342893-4553-400F-845D-6532DADDBAF3}" type="presParOf" srcId="{63CB886E-7312-4B44-8833-E421778E1BAE}" destId="{77888F53-E219-4D33-BE39-43121825A6A1}" srcOrd="1" destOrd="0" presId="urn:microsoft.com/office/officeart/2005/8/layout/hierarchy6"/>
    <dgm:cxn modelId="{62A83698-F7C4-4D61-BE4F-90D7A36499A7}" type="presParOf" srcId="{B8452878-262E-48CC-93D1-1539380F38AA}" destId="{CEB36DBB-6922-4A02-AEB8-334F3CCE2A3E}" srcOrd="1" destOrd="0" presId="urn:microsoft.com/office/officeart/2005/8/layout/hierarchy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3E13-5F5A-46CF-9030-E30383A351F6}">
      <dsp:nvSpPr>
        <dsp:cNvPr id="0" name=""/>
        <dsp:cNvSpPr/>
      </dsp:nvSpPr>
      <dsp:spPr>
        <a:xfrm>
          <a:off x="2760305" y="76355"/>
          <a:ext cx="1413588" cy="942392"/>
        </a:xfrm>
        <a:prstGeom prst="roundRect">
          <a:avLst>
            <a:gd name="adj" fmla="val 1000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dirty="0" smtClean="0"/>
            <a:t>Determinísticos</a:t>
          </a:r>
          <a:endParaRPr lang="pt-BR" sz="1200" kern="1200" noProof="0" dirty="0"/>
        </a:p>
      </dsp:txBody>
      <dsp:txXfrm>
        <a:off x="2787907" y="103957"/>
        <a:ext cx="1358384" cy="887188"/>
      </dsp:txXfrm>
    </dsp:sp>
    <dsp:sp modelId="{82513BF5-09AC-4FB7-A589-DD25233576B5}">
      <dsp:nvSpPr>
        <dsp:cNvPr id="0" name=""/>
        <dsp:cNvSpPr/>
      </dsp:nvSpPr>
      <dsp:spPr>
        <a:xfrm>
          <a:off x="1629435" y="1018747"/>
          <a:ext cx="1837664" cy="376956"/>
        </a:xfrm>
        <a:custGeom>
          <a:avLst/>
          <a:gdLst/>
          <a:ahLst/>
          <a:cxnLst/>
          <a:rect l="0" t="0" r="0" b="0"/>
          <a:pathLst>
            <a:path>
              <a:moveTo>
                <a:pt x="1837664" y="0"/>
              </a:moveTo>
              <a:lnTo>
                <a:pt x="1837664" y="188478"/>
              </a:lnTo>
              <a:lnTo>
                <a:pt x="0" y="188478"/>
              </a:lnTo>
              <a:lnTo>
                <a:pt x="0" y="376956"/>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2C0C5C-16CF-4EEB-B83C-BEF3E7959123}">
      <dsp:nvSpPr>
        <dsp:cNvPr id="0" name=""/>
        <dsp:cNvSpPr/>
      </dsp:nvSpPr>
      <dsp:spPr>
        <a:xfrm>
          <a:off x="922641" y="1395703"/>
          <a:ext cx="1413588" cy="942392"/>
        </a:xfrm>
        <a:prstGeom prst="roundRect">
          <a:avLst>
            <a:gd name="adj" fmla="val 10000"/>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smtClean="0"/>
            <a:t>Periódicos</a:t>
          </a:r>
          <a:endParaRPr lang="pt-BR" sz="1200" kern="1200" noProof="0"/>
        </a:p>
      </dsp:txBody>
      <dsp:txXfrm>
        <a:off x="950243" y="1423305"/>
        <a:ext cx="1358384" cy="887188"/>
      </dsp:txXfrm>
    </dsp:sp>
    <dsp:sp modelId="{5FD9B5F8-639A-4427-964F-C86A10AC022F}">
      <dsp:nvSpPr>
        <dsp:cNvPr id="0" name=""/>
        <dsp:cNvSpPr/>
      </dsp:nvSpPr>
      <dsp:spPr>
        <a:xfrm>
          <a:off x="710603" y="2338096"/>
          <a:ext cx="918832" cy="376956"/>
        </a:xfrm>
        <a:custGeom>
          <a:avLst/>
          <a:gdLst/>
          <a:ahLst/>
          <a:cxnLst/>
          <a:rect l="0" t="0" r="0" b="0"/>
          <a:pathLst>
            <a:path>
              <a:moveTo>
                <a:pt x="918832" y="0"/>
              </a:moveTo>
              <a:lnTo>
                <a:pt x="918832" y="188478"/>
              </a:lnTo>
              <a:lnTo>
                <a:pt x="0" y="188478"/>
              </a:lnTo>
              <a:lnTo>
                <a:pt x="0" y="376956"/>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7E227-7B1D-4880-801A-B090D26FBD73}">
      <dsp:nvSpPr>
        <dsp:cNvPr id="0" name=""/>
        <dsp:cNvSpPr/>
      </dsp:nvSpPr>
      <dsp:spPr>
        <a:xfrm>
          <a:off x="3809" y="2715052"/>
          <a:ext cx="1413588" cy="942392"/>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dirty="0" smtClean="0"/>
            <a:t>Harmônicos – 1 </a:t>
          </a:r>
          <a:r>
            <a:rPr lang="pt-BR" sz="1200" kern="1200" noProof="0" dirty="0" err="1" smtClean="0"/>
            <a:t>frequência</a:t>
          </a:r>
          <a:endParaRPr lang="pt-BR" sz="1200" kern="1200" noProof="0" dirty="0"/>
        </a:p>
      </dsp:txBody>
      <dsp:txXfrm>
        <a:off x="31411" y="2742654"/>
        <a:ext cx="1358384" cy="887188"/>
      </dsp:txXfrm>
    </dsp:sp>
    <dsp:sp modelId="{89914131-351E-40A9-856E-42F9583EF451}">
      <dsp:nvSpPr>
        <dsp:cNvPr id="0" name=""/>
        <dsp:cNvSpPr/>
      </dsp:nvSpPr>
      <dsp:spPr>
        <a:xfrm>
          <a:off x="1629435" y="2338096"/>
          <a:ext cx="918832" cy="376956"/>
        </a:xfrm>
        <a:custGeom>
          <a:avLst/>
          <a:gdLst/>
          <a:ahLst/>
          <a:cxnLst/>
          <a:rect l="0" t="0" r="0" b="0"/>
          <a:pathLst>
            <a:path>
              <a:moveTo>
                <a:pt x="0" y="0"/>
              </a:moveTo>
              <a:lnTo>
                <a:pt x="0" y="188478"/>
              </a:lnTo>
              <a:lnTo>
                <a:pt x="918832" y="188478"/>
              </a:lnTo>
              <a:lnTo>
                <a:pt x="918832" y="376956"/>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9318AE-DC0B-489D-9968-3023057C48D1}">
      <dsp:nvSpPr>
        <dsp:cNvPr id="0" name=""/>
        <dsp:cNvSpPr/>
      </dsp:nvSpPr>
      <dsp:spPr>
        <a:xfrm>
          <a:off x="1841473" y="2715052"/>
          <a:ext cx="1413588" cy="942392"/>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smtClean="0"/>
            <a:t>Soma de N Harmônicos</a:t>
          </a:r>
          <a:endParaRPr lang="pt-BR" sz="1200" kern="1200" noProof="0"/>
        </a:p>
      </dsp:txBody>
      <dsp:txXfrm>
        <a:off x="1869075" y="2742654"/>
        <a:ext cx="1358384" cy="887188"/>
      </dsp:txXfrm>
    </dsp:sp>
    <dsp:sp modelId="{825C1A17-48AD-4C15-9B84-B89EEC6A812F}">
      <dsp:nvSpPr>
        <dsp:cNvPr id="0" name=""/>
        <dsp:cNvSpPr/>
      </dsp:nvSpPr>
      <dsp:spPr>
        <a:xfrm>
          <a:off x="3467100" y="1018747"/>
          <a:ext cx="1837664" cy="376956"/>
        </a:xfrm>
        <a:custGeom>
          <a:avLst/>
          <a:gdLst/>
          <a:ahLst/>
          <a:cxnLst/>
          <a:rect l="0" t="0" r="0" b="0"/>
          <a:pathLst>
            <a:path>
              <a:moveTo>
                <a:pt x="0" y="0"/>
              </a:moveTo>
              <a:lnTo>
                <a:pt x="0" y="188478"/>
              </a:lnTo>
              <a:lnTo>
                <a:pt x="1837664" y="188478"/>
              </a:lnTo>
              <a:lnTo>
                <a:pt x="1837664" y="376956"/>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C486B7-C843-4654-8AD5-CE613ED4C88A}">
      <dsp:nvSpPr>
        <dsp:cNvPr id="0" name=""/>
        <dsp:cNvSpPr/>
      </dsp:nvSpPr>
      <dsp:spPr>
        <a:xfrm>
          <a:off x="4597970" y="1395703"/>
          <a:ext cx="1413588" cy="942392"/>
        </a:xfrm>
        <a:prstGeom prst="roundRect">
          <a:avLst>
            <a:gd name="adj" fmla="val 10000"/>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dirty="0" smtClean="0"/>
            <a:t>Não Periódicos</a:t>
          </a:r>
          <a:endParaRPr lang="pt-BR" sz="1200" kern="1200" noProof="0" dirty="0"/>
        </a:p>
      </dsp:txBody>
      <dsp:txXfrm>
        <a:off x="4625572" y="1423305"/>
        <a:ext cx="1358384" cy="887188"/>
      </dsp:txXfrm>
    </dsp:sp>
    <dsp:sp modelId="{3749B9EE-74AD-42C4-A65C-F34C4B66823E}">
      <dsp:nvSpPr>
        <dsp:cNvPr id="0" name=""/>
        <dsp:cNvSpPr/>
      </dsp:nvSpPr>
      <dsp:spPr>
        <a:xfrm>
          <a:off x="4385932" y="2338096"/>
          <a:ext cx="918832" cy="376956"/>
        </a:xfrm>
        <a:custGeom>
          <a:avLst/>
          <a:gdLst/>
          <a:ahLst/>
          <a:cxnLst/>
          <a:rect l="0" t="0" r="0" b="0"/>
          <a:pathLst>
            <a:path>
              <a:moveTo>
                <a:pt x="918832" y="0"/>
              </a:moveTo>
              <a:lnTo>
                <a:pt x="918832" y="188478"/>
              </a:lnTo>
              <a:lnTo>
                <a:pt x="0" y="188478"/>
              </a:lnTo>
              <a:lnTo>
                <a:pt x="0" y="376956"/>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3CA39-2479-4F7C-BD6C-BA05DA683DF0}">
      <dsp:nvSpPr>
        <dsp:cNvPr id="0" name=""/>
        <dsp:cNvSpPr/>
      </dsp:nvSpPr>
      <dsp:spPr>
        <a:xfrm>
          <a:off x="3679138" y="2715052"/>
          <a:ext cx="1413588" cy="942392"/>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smtClean="0"/>
            <a:t>Pseudos periódicos</a:t>
          </a:r>
          <a:endParaRPr lang="pt-BR" sz="1200" kern="1200" noProof="0"/>
        </a:p>
      </dsp:txBody>
      <dsp:txXfrm>
        <a:off x="3706740" y="2742654"/>
        <a:ext cx="1358384" cy="887188"/>
      </dsp:txXfrm>
    </dsp:sp>
    <dsp:sp modelId="{0DBDFBD6-94DD-414E-A3D2-234B4F1C691B}">
      <dsp:nvSpPr>
        <dsp:cNvPr id="0" name=""/>
        <dsp:cNvSpPr/>
      </dsp:nvSpPr>
      <dsp:spPr>
        <a:xfrm>
          <a:off x="5304764" y="2338096"/>
          <a:ext cx="918832" cy="376956"/>
        </a:xfrm>
        <a:custGeom>
          <a:avLst/>
          <a:gdLst/>
          <a:ahLst/>
          <a:cxnLst/>
          <a:rect l="0" t="0" r="0" b="0"/>
          <a:pathLst>
            <a:path>
              <a:moveTo>
                <a:pt x="0" y="0"/>
              </a:moveTo>
              <a:lnTo>
                <a:pt x="0" y="188478"/>
              </a:lnTo>
              <a:lnTo>
                <a:pt x="918832" y="188478"/>
              </a:lnTo>
              <a:lnTo>
                <a:pt x="918832" y="376956"/>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01822F-DCC7-4FF6-9D18-C00E1ED54E53}">
      <dsp:nvSpPr>
        <dsp:cNvPr id="0" name=""/>
        <dsp:cNvSpPr/>
      </dsp:nvSpPr>
      <dsp:spPr>
        <a:xfrm>
          <a:off x="5516802" y="2715052"/>
          <a:ext cx="1413588" cy="942392"/>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pt-BR" sz="1200" kern="1200" noProof="0" dirty="0" smtClean="0"/>
            <a:t>Transientes</a:t>
          </a:r>
          <a:endParaRPr lang="pt-BR" sz="1200" kern="1200" noProof="0" dirty="0"/>
        </a:p>
      </dsp:txBody>
      <dsp:txXfrm>
        <a:off x="5544404" y="2742654"/>
        <a:ext cx="1358384" cy="887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1FC5-4858-4B41-9824-DB47528A5848}">
      <dsp:nvSpPr>
        <dsp:cNvPr id="0" name=""/>
        <dsp:cNvSpPr/>
      </dsp:nvSpPr>
      <dsp:spPr>
        <a:xfrm>
          <a:off x="4025086" y="158"/>
          <a:ext cx="1383506" cy="922337"/>
        </a:xfrm>
        <a:prstGeom prst="roundRect">
          <a:avLst>
            <a:gd name="adj" fmla="val 10000"/>
          </a:avLst>
        </a:prstGeom>
        <a:gradFill rotWithShape="0">
          <a:gsLst>
            <a:gs pos="0">
              <a:schemeClr val="accent1">
                <a:shade val="60000"/>
                <a:hueOff val="0"/>
                <a:satOff val="0"/>
                <a:lumOff val="0"/>
                <a:alphaOff val="0"/>
                <a:shade val="51000"/>
                <a:satMod val="130000"/>
              </a:schemeClr>
            </a:gs>
            <a:gs pos="80000">
              <a:schemeClr val="accent1">
                <a:shade val="60000"/>
                <a:hueOff val="0"/>
                <a:satOff val="0"/>
                <a:lumOff val="0"/>
                <a:alphaOff val="0"/>
                <a:shade val="93000"/>
                <a:satMod val="130000"/>
              </a:schemeClr>
            </a:gs>
            <a:gs pos="100000">
              <a:schemeClr val="accent1">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pt-BR" sz="1400" kern="1200" noProof="0" smtClean="0"/>
            <a:t>Aleátorios</a:t>
          </a:r>
          <a:endParaRPr lang="pt-BR" sz="1400" kern="1200" noProof="0"/>
        </a:p>
      </dsp:txBody>
      <dsp:txXfrm>
        <a:off x="4052100" y="27172"/>
        <a:ext cx="1329478" cy="868309"/>
      </dsp:txXfrm>
    </dsp:sp>
    <dsp:sp modelId="{9234BF01-F7F5-4934-9775-B15960AB9F8A}">
      <dsp:nvSpPr>
        <dsp:cNvPr id="0" name=""/>
        <dsp:cNvSpPr/>
      </dsp:nvSpPr>
      <dsp:spPr>
        <a:xfrm>
          <a:off x="3817560" y="922496"/>
          <a:ext cx="899279" cy="368935"/>
        </a:xfrm>
        <a:custGeom>
          <a:avLst/>
          <a:gdLst/>
          <a:ahLst/>
          <a:cxnLst/>
          <a:rect l="0" t="0" r="0" b="0"/>
          <a:pathLst>
            <a:path>
              <a:moveTo>
                <a:pt x="899279" y="0"/>
              </a:moveTo>
              <a:lnTo>
                <a:pt x="899279" y="184467"/>
              </a:lnTo>
              <a:lnTo>
                <a:pt x="0" y="184467"/>
              </a:lnTo>
              <a:lnTo>
                <a:pt x="0" y="36893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77BBAC-187E-4BD4-9377-2B718FE6939A}">
      <dsp:nvSpPr>
        <dsp:cNvPr id="0" name=""/>
        <dsp:cNvSpPr/>
      </dsp:nvSpPr>
      <dsp:spPr>
        <a:xfrm>
          <a:off x="3125807" y="1291431"/>
          <a:ext cx="1383506" cy="922337"/>
        </a:xfrm>
        <a:prstGeom prst="roundRect">
          <a:avLst>
            <a:gd name="adj" fmla="val 10000"/>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pt-BR" sz="1400" kern="1200" noProof="0" smtClean="0"/>
            <a:t>Estacionários</a:t>
          </a:r>
          <a:endParaRPr lang="pt-BR" sz="1400" kern="1200" noProof="0"/>
        </a:p>
      </dsp:txBody>
      <dsp:txXfrm>
        <a:off x="3152821" y="1318445"/>
        <a:ext cx="1329478" cy="868309"/>
      </dsp:txXfrm>
    </dsp:sp>
    <dsp:sp modelId="{094BD7DE-78A2-44B9-8FCE-D8662785D30E}">
      <dsp:nvSpPr>
        <dsp:cNvPr id="0" name=""/>
        <dsp:cNvSpPr/>
      </dsp:nvSpPr>
      <dsp:spPr>
        <a:xfrm>
          <a:off x="2918281" y="2213768"/>
          <a:ext cx="899279" cy="368935"/>
        </a:xfrm>
        <a:custGeom>
          <a:avLst/>
          <a:gdLst/>
          <a:ahLst/>
          <a:cxnLst/>
          <a:rect l="0" t="0" r="0" b="0"/>
          <a:pathLst>
            <a:path>
              <a:moveTo>
                <a:pt x="899279" y="0"/>
              </a:moveTo>
              <a:lnTo>
                <a:pt x="899279" y="184467"/>
              </a:lnTo>
              <a:lnTo>
                <a:pt x="0" y="184467"/>
              </a:lnTo>
              <a:lnTo>
                <a:pt x="0" y="368935"/>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59301D-B40B-449A-A275-1D4B5578007E}">
      <dsp:nvSpPr>
        <dsp:cNvPr id="0" name=""/>
        <dsp:cNvSpPr/>
      </dsp:nvSpPr>
      <dsp:spPr>
        <a:xfrm>
          <a:off x="2226528" y="2582703"/>
          <a:ext cx="1383506" cy="922337"/>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pt-BR" sz="1400" kern="1200" noProof="0" smtClean="0"/>
            <a:t>Ergódicos</a:t>
          </a:r>
          <a:endParaRPr lang="pt-BR" sz="1400" kern="1200" noProof="0"/>
        </a:p>
      </dsp:txBody>
      <dsp:txXfrm>
        <a:off x="2253542" y="2609717"/>
        <a:ext cx="1329478" cy="868309"/>
      </dsp:txXfrm>
    </dsp:sp>
    <dsp:sp modelId="{6DD5B1B1-34FB-49DD-BF42-CDEEF79F3DB8}">
      <dsp:nvSpPr>
        <dsp:cNvPr id="0" name=""/>
        <dsp:cNvSpPr/>
      </dsp:nvSpPr>
      <dsp:spPr>
        <a:xfrm>
          <a:off x="3817560" y="2213768"/>
          <a:ext cx="899279" cy="368935"/>
        </a:xfrm>
        <a:custGeom>
          <a:avLst/>
          <a:gdLst/>
          <a:ahLst/>
          <a:cxnLst/>
          <a:rect l="0" t="0" r="0" b="0"/>
          <a:pathLst>
            <a:path>
              <a:moveTo>
                <a:pt x="0" y="0"/>
              </a:moveTo>
              <a:lnTo>
                <a:pt x="0" y="184467"/>
              </a:lnTo>
              <a:lnTo>
                <a:pt x="899279" y="184467"/>
              </a:lnTo>
              <a:lnTo>
                <a:pt x="899279" y="368935"/>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1DA1E4-5CE8-406E-A615-B2BAF8A60EB8}">
      <dsp:nvSpPr>
        <dsp:cNvPr id="0" name=""/>
        <dsp:cNvSpPr/>
      </dsp:nvSpPr>
      <dsp:spPr>
        <a:xfrm>
          <a:off x="4025086" y="2582703"/>
          <a:ext cx="1383506" cy="922337"/>
        </a:xfrm>
        <a:prstGeom prst="roundRect">
          <a:avLst>
            <a:gd name="adj" fmla="val 10000"/>
          </a:avLst>
        </a:prstGeom>
        <a:gradFill rotWithShape="0">
          <a:gsLst>
            <a:gs pos="0">
              <a:schemeClr val="accent1">
                <a:tint val="99000"/>
                <a:hueOff val="0"/>
                <a:satOff val="0"/>
                <a:lumOff val="0"/>
                <a:alphaOff val="0"/>
                <a:shade val="51000"/>
                <a:satMod val="130000"/>
              </a:schemeClr>
            </a:gs>
            <a:gs pos="80000">
              <a:schemeClr val="accent1">
                <a:tint val="99000"/>
                <a:hueOff val="0"/>
                <a:satOff val="0"/>
                <a:lumOff val="0"/>
                <a:alphaOff val="0"/>
                <a:shade val="93000"/>
                <a:satMod val="130000"/>
              </a:schemeClr>
            </a:gs>
            <a:gs pos="100000">
              <a:schemeClr val="accent1">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pt-BR" sz="1400" kern="1200" noProof="0" smtClean="0"/>
            <a:t>Não Ergódicos</a:t>
          </a:r>
          <a:endParaRPr lang="pt-BR" sz="1400" kern="1200" noProof="0"/>
        </a:p>
      </dsp:txBody>
      <dsp:txXfrm>
        <a:off x="4052100" y="2609717"/>
        <a:ext cx="1329478" cy="868309"/>
      </dsp:txXfrm>
    </dsp:sp>
    <dsp:sp modelId="{AAAD16BC-0AA8-4330-B843-0D66EFB57017}">
      <dsp:nvSpPr>
        <dsp:cNvPr id="0" name=""/>
        <dsp:cNvSpPr/>
      </dsp:nvSpPr>
      <dsp:spPr>
        <a:xfrm>
          <a:off x="4716839" y="922496"/>
          <a:ext cx="899279" cy="368935"/>
        </a:xfrm>
        <a:custGeom>
          <a:avLst/>
          <a:gdLst/>
          <a:ahLst/>
          <a:cxnLst/>
          <a:rect l="0" t="0" r="0" b="0"/>
          <a:pathLst>
            <a:path>
              <a:moveTo>
                <a:pt x="0" y="0"/>
              </a:moveTo>
              <a:lnTo>
                <a:pt x="0" y="184467"/>
              </a:lnTo>
              <a:lnTo>
                <a:pt x="899279" y="184467"/>
              </a:lnTo>
              <a:lnTo>
                <a:pt x="899279" y="368935"/>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671E2F-1330-4E4E-90AD-8F7EF8702283}">
      <dsp:nvSpPr>
        <dsp:cNvPr id="0" name=""/>
        <dsp:cNvSpPr/>
      </dsp:nvSpPr>
      <dsp:spPr>
        <a:xfrm>
          <a:off x="4924365" y="1291431"/>
          <a:ext cx="1383506" cy="922337"/>
        </a:xfrm>
        <a:prstGeom prst="roundRect">
          <a:avLst>
            <a:gd name="adj" fmla="val 10000"/>
          </a:avLst>
        </a:prstGeom>
        <a:gradFill rotWithShape="0">
          <a:gsLst>
            <a:gs pos="0">
              <a:schemeClr val="accent1">
                <a:shade val="80000"/>
                <a:hueOff val="0"/>
                <a:satOff val="0"/>
                <a:lumOff val="0"/>
                <a:alphaOff val="0"/>
                <a:shade val="51000"/>
                <a:satMod val="130000"/>
              </a:schemeClr>
            </a:gs>
            <a:gs pos="80000">
              <a:schemeClr val="accent1">
                <a:shade val="80000"/>
                <a:hueOff val="0"/>
                <a:satOff val="0"/>
                <a:lumOff val="0"/>
                <a:alphaOff val="0"/>
                <a:shade val="93000"/>
                <a:satMod val="130000"/>
              </a:schemeClr>
            </a:gs>
            <a:gs pos="100000">
              <a:schemeClr val="accent1">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pt-BR" sz="1400" kern="1200" noProof="0" smtClean="0"/>
            <a:t>Não Estacionários</a:t>
          </a:r>
          <a:endParaRPr lang="pt-BR" sz="1400" kern="1200" noProof="0"/>
        </a:p>
      </dsp:txBody>
      <dsp:txXfrm>
        <a:off x="4951379" y="1318445"/>
        <a:ext cx="1329478" cy="8683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5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5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DB898F7-9B34-4F47-B144-38E3608CDC4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C9C809D7-2463-453E-926B-9E43A0F83E51}"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28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81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81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81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EA6624A4-8934-469D-B18D-2E7041353271}" type="slidenum">
              <a:t>&lt;#&gt;</a:t>
            </a:fld>
          </a:p>
        </p:txBody>
      </p:sp>
      <p:sp>
        <p:nvSpPr>
          <p:cNvPr id="8" name="PlaceHolder 7"/>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30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07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07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07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C8BB77C9-8D43-4275-8CDD-9D99265E6E15}" type="slidenum">
              <a:t>&lt;#&gt;</a:t>
            </a:fld>
          </a:p>
        </p:txBody>
      </p:sp>
      <p:sp>
        <p:nvSpPr>
          <p:cNvPr id="8" name="PlaceHolder 7"/>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320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20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20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21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44010F7C-F936-4F37-BFCA-30D61B5313AB}" type="slidenum">
              <a:t>&lt;#&gt;</a:t>
            </a:fld>
          </a:p>
        </p:txBody>
      </p:sp>
      <p:sp>
        <p:nvSpPr>
          <p:cNvPr id="8" name="PlaceHolder 7"/>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33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34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34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EB535E9B-F0BB-46FC-B1A1-3151F6341741}" type="slidenum">
              <a:t>&lt;#&gt;</a:t>
            </a:fld>
          </a:p>
        </p:txBody>
      </p:sp>
      <p:sp>
        <p:nvSpPr>
          <p:cNvPr id="7" name="PlaceHolder 6"/>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34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47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47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47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348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DC30E634-E53A-4CAE-B81A-4449BA994E09}" type="slidenum">
              <a:t>&lt;#&gt;</a:t>
            </a:fld>
          </a:p>
        </p:txBody>
      </p:sp>
      <p:sp>
        <p:nvSpPr>
          <p:cNvPr id="9" name="PlaceHolder 8"/>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174C4D53-5861-4679-8CBB-673148B2EB56}"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F98C53C0-7C85-4DC8-AF7E-52387DDF4932}"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38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87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8D3664F8-2589-45E4-A1C2-845909B37006}"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400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00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337FD197-847D-451F-9DFD-AE69F07F8633}"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1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1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74CB796-24C7-4075-93B5-77490C477DC2}"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41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13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13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58"/>
          </p:nvPr>
        </p:nvSpPr>
        <p:spPr/>
        <p:txBody>
          <a:bodyPr/>
          <a:p>
            <a:r>
              <a:t>Footer</a:t>
            </a:r>
          </a:p>
        </p:txBody>
      </p:sp>
      <p:sp>
        <p:nvSpPr>
          <p:cNvPr id="6" name="PlaceHolder 5"/>
          <p:cNvSpPr>
            <a:spLocks noGrp="1"/>
          </p:cNvSpPr>
          <p:nvPr>
            <p:ph type="sldNum" idx="59"/>
          </p:nvPr>
        </p:nvSpPr>
        <p:spPr/>
        <p:txBody>
          <a:bodyPr/>
          <a:p>
            <a:fld id="{D8F07A1F-6A69-45EF-955A-DB1C442ACD9E}" type="slidenum">
              <a:t>&lt;#&gt;</a:t>
            </a:fld>
          </a:p>
        </p:txBody>
      </p:sp>
      <p:sp>
        <p:nvSpPr>
          <p:cNvPr id="7" name="PlaceHolder 6"/>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426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61"/>
          </p:nvPr>
        </p:nvSpPr>
        <p:spPr/>
        <p:txBody>
          <a:bodyPr/>
          <a:p>
            <a:r>
              <a:t>Footer</a:t>
            </a:r>
          </a:p>
        </p:txBody>
      </p:sp>
      <p:sp>
        <p:nvSpPr>
          <p:cNvPr id="4" name="PlaceHolder 3"/>
          <p:cNvSpPr>
            <a:spLocks noGrp="1"/>
          </p:cNvSpPr>
          <p:nvPr>
            <p:ph type="sldNum" idx="62"/>
          </p:nvPr>
        </p:nvSpPr>
        <p:spPr/>
        <p:txBody>
          <a:bodyPr/>
          <a:p>
            <a:fld id="{B2EB4ECF-9745-400A-B439-3F500D3186CD}" type="slidenum">
              <a:t>&lt;#&gt;</a:t>
            </a:fld>
          </a:p>
        </p:txBody>
      </p:sp>
      <p:sp>
        <p:nvSpPr>
          <p:cNvPr id="5" name="PlaceHolder 4"/>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9">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9FA442E0-915B-4260-8805-8F99E28D6DA6}"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45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52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52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52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67"/>
          </p:nvPr>
        </p:nvSpPr>
        <p:spPr/>
        <p:txBody>
          <a:bodyPr/>
          <a:p>
            <a:r>
              <a:t>Footer</a:t>
            </a:r>
          </a:p>
        </p:txBody>
      </p:sp>
      <p:sp>
        <p:nvSpPr>
          <p:cNvPr id="7" name="PlaceHolder 6"/>
          <p:cNvSpPr>
            <a:spLocks noGrp="1"/>
          </p:cNvSpPr>
          <p:nvPr>
            <p:ph type="sldNum" idx="68"/>
          </p:nvPr>
        </p:nvSpPr>
        <p:spPr/>
        <p:txBody>
          <a:bodyPr/>
          <a:p>
            <a:fld id="{8A4BCBB9-0A6A-4FDA-8910-4F657A8DC498}" type="slidenum">
              <a:t>&lt;#&gt;</a:t>
            </a:fld>
          </a:p>
        </p:txBody>
      </p:sp>
      <p:sp>
        <p:nvSpPr>
          <p:cNvPr id="8" name="PlaceHolder 7"/>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466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66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66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66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70"/>
          </p:nvPr>
        </p:nvSpPr>
        <p:spPr/>
        <p:txBody>
          <a:bodyPr/>
          <a:p>
            <a:r>
              <a:t>Footer</a:t>
            </a:r>
          </a:p>
        </p:txBody>
      </p:sp>
      <p:sp>
        <p:nvSpPr>
          <p:cNvPr id="7" name="PlaceHolder 6"/>
          <p:cNvSpPr>
            <a:spLocks noGrp="1"/>
          </p:cNvSpPr>
          <p:nvPr>
            <p:ph type="sldNum" idx="71"/>
          </p:nvPr>
        </p:nvSpPr>
        <p:spPr/>
        <p:txBody>
          <a:bodyPr/>
          <a:p>
            <a:fld id="{0495626C-3234-4AB2-9A88-8327C572C6D3}" type="slidenum">
              <a:t>&lt;#&gt;</a:t>
            </a:fld>
          </a:p>
        </p:txBody>
      </p:sp>
      <p:sp>
        <p:nvSpPr>
          <p:cNvPr id="8" name="PlaceHolder 7"/>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2">
    <p:spTree>
      <p:nvGrpSpPr>
        <p:cNvPr id="1" name=""/>
        <p:cNvGrpSpPr/>
        <p:nvPr/>
      </p:nvGrpSpPr>
      <p:grpSpPr>
        <a:xfrm>
          <a:off x="0" y="0"/>
          <a:ext cx="0" cy="0"/>
          <a:chOff x="0" y="0"/>
          <a:chExt cx="0" cy="0"/>
        </a:xfrm>
      </p:grpSpPr>
      <p:sp>
        <p:nvSpPr>
          <p:cNvPr id="47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79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79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798"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73"/>
          </p:nvPr>
        </p:nvSpPr>
        <p:spPr/>
        <p:txBody>
          <a:bodyPr/>
          <a:p>
            <a:r>
              <a:t>Footer</a:t>
            </a:r>
          </a:p>
        </p:txBody>
      </p:sp>
      <p:sp>
        <p:nvSpPr>
          <p:cNvPr id="7" name="PlaceHolder 6"/>
          <p:cNvSpPr>
            <a:spLocks noGrp="1"/>
          </p:cNvSpPr>
          <p:nvPr>
            <p:ph type="sldNum" idx="74"/>
          </p:nvPr>
        </p:nvSpPr>
        <p:spPr/>
        <p:txBody>
          <a:bodyPr/>
          <a:p>
            <a:fld id="{F6665F26-6489-46ED-9A10-60D0E624F31E}" type="slidenum">
              <a:t>&lt;#&gt;</a:t>
            </a:fld>
          </a:p>
        </p:txBody>
      </p:sp>
      <p:sp>
        <p:nvSpPr>
          <p:cNvPr id="8" name="PlaceHolder 7"/>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3">
    <p:spTree>
      <p:nvGrpSpPr>
        <p:cNvPr id="1" name=""/>
        <p:cNvGrpSpPr/>
        <p:nvPr/>
      </p:nvGrpSpPr>
      <p:grpSpPr>
        <a:xfrm>
          <a:off x="0" y="0"/>
          <a:ext cx="0" cy="0"/>
          <a:chOff x="0" y="0"/>
          <a:chExt cx="0" cy="0"/>
        </a:xfrm>
      </p:grpSpPr>
      <p:sp>
        <p:nvSpPr>
          <p:cNvPr id="49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493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93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76"/>
          </p:nvPr>
        </p:nvSpPr>
        <p:spPr/>
        <p:txBody>
          <a:bodyPr/>
          <a:p>
            <a:r>
              <a:t>Footer</a:t>
            </a:r>
          </a:p>
        </p:txBody>
      </p:sp>
      <p:sp>
        <p:nvSpPr>
          <p:cNvPr id="6" name="PlaceHolder 5"/>
          <p:cNvSpPr>
            <a:spLocks noGrp="1"/>
          </p:cNvSpPr>
          <p:nvPr>
            <p:ph type="sldNum" idx="77"/>
          </p:nvPr>
        </p:nvSpPr>
        <p:spPr/>
        <p:txBody>
          <a:bodyPr/>
          <a:p>
            <a:fld id="{EA4561F0-2501-46ED-BDDA-E69C48CBB14E}" type="slidenum">
              <a:t>&lt;#&gt;</a:t>
            </a:fld>
          </a:p>
        </p:txBody>
      </p:sp>
      <p:sp>
        <p:nvSpPr>
          <p:cNvPr id="7" name="PlaceHolder 6"/>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4">
    <p:spTree>
      <p:nvGrpSpPr>
        <p:cNvPr id="1" name=""/>
        <p:cNvGrpSpPr/>
        <p:nvPr/>
      </p:nvGrpSpPr>
      <p:grpSpPr>
        <a:xfrm>
          <a:off x="0" y="0"/>
          <a:ext cx="0" cy="0"/>
          <a:chOff x="0" y="0"/>
          <a:chExt cx="0" cy="0"/>
        </a:xfrm>
      </p:grpSpPr>
      <p:sp>
        <p:nvSpPr>
          <p:cNvPr id="50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0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0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0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06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 name="PlaceHolder 6"/>
          <p:cNvSpPr>
            <a:spLocks noGrp="1"/>
          </p:cNvSpPr>
          <p:nvPr>
            <p:ph type="ftr" idx="79"/>
          </p:nvPr>
        </p:nvSpPr>
        <p:spPr/>
        <p:txBody>
          <a:bodyPr/>
          <a:p>
            <a:r>
              <a:t>Footer</a:t>
            </a:r>
          </a:p>
        </p:txBody>
      </p:sp>
      <p:sp>
        <p:nvSpPr>
          <p:cNvPr id="8" name="PlaceHolder 7"/>
          <p:cNvSpPr>
            <a:spLocks noGrp="1"/>
          </p:cNvSpPr>
          <p:nvPr>
            <p:ph type="sldNum" idx="80"/>
          </p:nvPr>
        </p:nvSpPr>
        <p:spPr/>
        <p:txBody>
          <a:bodyPr/>
          <a:p>
            <a:fld id="{559C650F-0493-4897-A028-E4E9209CA491}" type="slidenum">
              <a:t>&lt;#&gt;</a:t>
            </a:fld>
          </a:p>
        </p:txBody>
      </p:sp>
      <p:sp>
        <p:nvSpPr>
          <p:cNvPr id="9" name="PlaceHolder 8"/>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3"/>
          </p:nvPr>
        </p:nvSpPr>
        <p:spPr/>
        <p:txBody>
          <a:bodyPr/>
          <a:p>
            <a:fld id="{1D2225C0-612E-4289-9DF3-DB10CFDE1B8B}"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1303223F-1850-48D4-AA8F-258E935DFFB4}" type="slidenum">
              <a:t>&lt;#&gt;</a:t>
            </a:fld>
          </a:p>
        </p:txBody>
      </p:sp>
      <p:sp>
        <p:nvSpPr>
          <p:cNvPr id="4" name="PlaceHolder 3"/>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7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7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7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7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E6E4EAB8-A6D7-4B72-AB35-7AFD6F57EC67}"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546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46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88"/>
          </p:nvPr>
        </p:nvSpPr>
        <p:spPr/>
        <p:txBody>
          <a:bodyPr/>
          <a:p>
            <a:r>
              <a:t>Footer</a:t>
            </a:r>
          </a:p>
        </p:txBody>
      </p:sp>
      <p:sp>
        <p:nvSpPr>
          <p:cNvPr id="5" name="PlaceHolder 4"/>
          <p:cNvSpPr>
            <a:spLocks noGrp="1"/>
          </p:cNvSpPr>
          <p:nvPr>
            <p:ph type="sldNum" idx="89"/>
          </p:nvPr>
        </p:nvSpPr>
        <p:spPr/>
        <p:txBody>
          <a:bodyPr/>
          <a:p>
            <a:fld id="{89A2B9E8-3203-4132-8C1F-511D26D256D8}" type="slidenum">
              <a:t>&lt;#&gt;</a:t>
            </a:fld>
          </a:p>
        </p:txBody>
      </p:sp>
      <p:sp>
        <p:nvSpPr>
          <p:cNvPr id="6" name="PlaceHolder 5"/>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8">
    <p:spTree>
      <p:nvGrpSpPr>
        <p:cNvPr id="1" name=""/>
        <p:cNvGrpSpPr/>
        <p:nvPr/>
      </p:nvGrpSpPr>
      <p:grpSpPr>
        <a:xfrm>
          <a:off x="0" y="0"/>
          <a:ext cx="0" cy="0"/>
          <a:chOff x="0" y="0"/>
          <a:chExt cx="0" cy="0"/>
        </a:xfrm>
      </p:grpSpPr>
      <p:sp>
        <p:nvSpPr>
          <p:cNvPr id="55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59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91"/>
          </p:nvPr>
        </p:nvSpPr>
        <p:spPr/>
        <p:txBody>
          <a:bodyPr/>
          <a:p>
            <a:r>
              <a:t>Footer</a:t>
            </a:r>
          </a:p>
        </p:txBody>
      </p:sp>
      <p:sp>
        <p:nvSpPr>
          <p:cNvPr id="5" name="PlaceHolder 4"/>
          <p:cNvSpPr>
            <a:spLocks noGrp="1"/>
          </p:cNvSpPr>
          <p:nvPr>
            <p:ph type="sldNum" idx="92"/>
          </p:nvPr>
        </p:nvSpPr>
        <p:spPr/>
        <p:txBody>
          <a:bodyPr/>
          <a:p>
            <a:fld id="{6D4FB85A-C5DE-4550-9E31-0B4E18C1162F}" type="slidenum">
              <a:t>&lt;#&gt;</a:t>
            </a:fld>
          </a:p>
        </p:txBody>
      </p:sp>
      <p:sp>
        <p:nvSpPr>
          <p:cNvPr id="6" name="PlaceHolder 5"/>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9">
    <p:spTree>
      <p:nvGrpSpPr>
        <p:cNvPr id="1" name=""/>
        <p:cNvGrpSpPr/>
        <p:nvPr/>
      </p:nvGrpSpPr>
      <p:grpSpPr>
        <a:xfrm>
          <a:off x="0" y="0"/>
          <a:ext cx="0" cy="0"/>
          <a:chOff x="0" y="0"/>
          <a:chExt cx="0" cy="0"/>
        </a:xfrm>
      </p:grpSpPr>
      <p:sp>
        <p:nvSpPr>
          <p:cNvPr id="57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72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72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94"/>
          </p:nvPr>
        </p:nvSpPr>
        <p:spPr/>
        <p:txBody>
          <a:bodyPr/>
          <a:p>
            <a:r>
              <a:t>Footer</a:t>
            </a:r>
          </a:p>
        </p:txBody>
      </p:sp>
      <p:sp>
        <p:nvSpPr>
          <p:cNvPr id="6" name="PlaceHolder 5"/>
          <p:cNvSpPr>
            <a:spLocks noGrp="1"/>
          </p:cNvSpPr>
          <p:nvPr>
            <p:ph type="sldNum" idx="95"/>
          </p:nvPr>
        </p:nvSpPr>
        <p:spPr/>
        <p:txBody>
          <a:bodyPr/>
          <a:p>
            <a:fld id="{E9222976-EA68-41C1-B5CE-8599BA818C24}" type="slidenum">
              <a:t>&lt;#&gt;</a:t>
            </a:fld>
          </a:p>
        </p:txBody>
      </p:sp>
      <p:sp>
        <p:nvSpPr>
          <p:cNvPr id="7" name="PlaceHolder 6"/>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0">
    <p:spTree>
      <p:nvGrpSpPr>
        <p:cNvPr id="1" name=""/>
        <p:cNvGrpSpPr/>
        <p:nvPr/>
      </p:nvGrpSpPr>
      <p:grpSpPr>
        <a:xfrm>
          <a:off x="0" y="0"/>
          <a:ext cx="0" cy="0"/>
          <a:chOff x="0" y="0"/>
          <a:chExt cx="0" cy="0"/>
        </a:xfrm>
      </p:grpSpPr>
      <p:sp>
        <p:nvSpPr>
          <p:cNvPr id="585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97"/>
          </p:nvPr>
        </p:nvSpPr>
        <p:spPr/>
        <p:txBody>
          <a:bodyPr/>
          <a:p>
            <a:r>
              <a:t>Footer</a:t>
            </a:r>
          </a:p>
        </p:txBody>
      </p:sp>
      <p:sp>
        <p:nvSpPr>
          <p:cNvPr id="4" name="PlaceHolder 3"/>
          <p:cNvSpPr>
            <a:spLocks noGrp="1"/>
          </p:cNvSpPr>
          <p:nvPr>
            <p:ph type="sldNum" idx="98"/>
          </p:nvPr>
        </p:nvSpPr>
        <p:spPr/>
        <p:txBody>
          <a:bodyPr/>
          <a:p>
            <a:fld id="{1337745A-55D7-4350-BA63-8154F69BD15A}" type="slidenum">
              <a:t>&lt;#&gt;</a:t>
            </a:fld>
          </a:p>
        </p:txBody>
      </p:sp>
      <p:sp>
        <p:nvSpPr>
          <p:cNvPr id="5" name="PlaceHolder 4"/>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21">
    <p:spTree>
      <p:nvGrpSpPr>
        <p:cNvPr id="1" name=""/>
        <p:cNvGrpSpPr/>
        <p:nvPr/>
      </p:nvGrpSpPr>
      <p:grpSpPr>
        <a:xfrm>
          <a:off x="0" y="0"/>
          <a:ext cx="0" cy="0"/>
          <a:chOff x="0" y="0"/>
          <a:chExt cx="0" cy="0"/>
        </a:xfrm>
      </p:grpSpPr>
      <p:sp>
        <p:nvSpPr>
          <p:cNvPr id="2" name="PlaceHolder 1"/>
          <p:cNvSpPr>
            <a:spLocks noGrp="1"/>
          </p:cNvSpPr>
          <p:nvPr>
            <p:ph type="ftr" idx="100"/>
          </p:nvPr>
        </p:nvSpPr>
        <p:spPr/>
        <p:txBody>
          <a:bodyPr/>
          <a:p>
            <a:r>
              <a:t>Footer</a:t>
            </a:r>
          </a:p>
        </p:txBody>
      </p:sp>
      <p:sp>
        <p:nvSpPr>
          <p:cNvPr id="3" name="PlaceHolder 2"/>
          <p:cNvSpPr>
            <a:spLocks noGrp="1"/>
          </p:cNvSpPr>
          <p:nvPr>
            <p:ph type="sldNum" idx="101"/>
          </p:nvPr>
        </p:nvSpPr>
        <p:spPr/>
        <p:txBody>
          <a:bodyPr/>
          <a:p>
            <a:fld id="{B67911CE-38AF-49F6-9C45-620B12CC878C}" type="slidenum">
              <a:t>&lt;#&gt;</a:t>
            </a:fld>
          </a:p>
        </p:txBody>
      </p:sp>
      <p:sp>
        <p:nvSpPr>
          <p:cNvPr id="4" name="PlaceHolder 3"/>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2">
    <p:spTree>
      <p:nvGrpSpPr>
        <p:cNvPr id="1" name=""/>
        <p:cNvGrpSpPr/>
        <p:nvPr/>
      </p:nvGrpSpPr>
      <p:grpSpPr>
        <a:xfrm>
          <a:off x="0" y="0"/>
          <a:ext cx="0" cy="0"/>
          <a:chOff x="0" y="0"/>
          <a:chExt cx="0" cy="0"/>
        </a:xfrm>
      </p:grpSpPr>
      <p:sp>
        <p:nvSpPr>
          <p:cNvPr id="61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611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11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11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03"/>
          </p:nvPr>
        </p:nvSpPr>
        <p:spPr/>
        <p:txBody>
          <a:bodyPr/>
          <a:p>
            <a:r>
              <a:t>Footer</a:t>
            </a:r>
          </a:p>
        </p:txBody>
      </p:sp>
      <p:sp>
        <p:nvSpPr>
          <p:cNvPr id="7" name="PlaceHolder 6"/>
          <p:cNvSpPr>
            <a:spLocks noGrp="1"/>
          </p:cNvSpPr>
          <p:nvPr>
            <p:ph type="sldNum" idx="104"/>
          </p:nvPr>
        </p:nvSpPr>
        <p:spPr/>
        <p:txBody>
          <a:bodyPr/>
          <a:p>
            <a:fld id="{038C0DA1-8560-4B3D-98F2-35C1AFCAF939}" type="slidenum">
              <a:t>&lt;#&gt;</a:t>
            </a:fld>
          </a:p>
        </p:txBody>
      </p:sp>
      <p:sp>
        <p:nvSpPr>
          <p:cNvPr id="8" name="PlaceHolder 7"/>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3">
    <p:spTree>
      <p:nvGrpSpPr>
        <p:cNvPr id="1" name=""/>
        <p:cNvGrpSpPr/>
        <p:nvPr/>
      </p:nvGrpSpPr>
      <p:grpSpPr>
        <a:xfrm>
          <a:off x="0" y="0"/>
          <a:ext cx="0" cy="0"/>
          <a:chOff x="0" y="0"/>
          <a:chExt cx="0" cy="0"/>
        </a:xfrm>
      </p:grpSpPr>
      <p:sp>
        <p:nvSpPr>
          <p:cNvPr id="62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624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25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25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06"/>
          </p:nvPr>
        </p:nvSpPr>
        <p:spPr/>
        <p:txBody>
          <a:bodyPr/>
          <a:p>
            <a:r>
              <a:t>Footer</a:t>
            </a:r>
          </a:p>
        </p:txBody>
      </p:sp>
      <p:sp>
        <p:nvSpPr>
          <p:cNvPr id="7" name="PlaceHolder 6"/>
          <p:cNvSpPr>
            <a:spLocks noGrp="1"/>
          </p:cNvSpPr>
          <p:nvPr>
            <p:ph type="sldNum" idx="107"/>
          </p:nvPr>
        </p:nvSpPr>
        <p:spPr/>
        <p:txBody>
          <a:bodyPr/>
          <a:p>
            <a:fld id="{ED2FFD4B-F45B-4E5C-9B07-247F82EA49D9}" type="slidenum">
              <a:t>&lt;#&gt;</a:t>
            </a:fld>
          </a:p>
        </p:txBody>
      </p:sp>
      <p:sp>
        <p:nvSpPr>
          <p:cNvPr id="8" name="PlaceHolder 7"/>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4">
    <p:spTree>
      <p:nvGrpSpPr>
        <p:cNvPr id="1" name=""/>
        <p:cNvGrpSpPr/>
        <p:nvPr/>
      </p:nvGrpSpPr>
      <p:grpSpPr>
        <a:xfrm>
          <a:off x="0" y="0"/>
          <a:ext cx="0" cy="0"/>
          <a:chOff x="0" y="0"/>
          <a:chExt cx="0" cy="0"/>
        </a:xfrm>
      </p:grpSpPr>
      <p:sp>
        <p:nvSpPr>
          <p:cNvPr id="638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638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38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38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09"/>
          </p:nvPr>
        </p:nvSpPr>
        <p:spPr/>
        <p:txBody>
          <a:bodyPr/>
          <a:p>
            <a:r>
              <a:t>Footer</a:t>
            </a:r>
          </a:p>
        </p:txBody>
      </p:sp>
      <p:sp>
        <p:nvSpPr>
          <p:cNvPr id="7" name="PlaceHolder 6"/>
          <p:cNvSpPr>
            <a:spLocks noGrp="1"/>
          </p:cNvSpPr>
          <p:nvPr>
            <p:ph type="sldNum" idx="110"/>
          </p:nvPr>
        </p:nvSpPr>
        <p:spPr/>
        <p:txBody>
          <a:bodyPr/>
          <a:p>
            <a:fld id="{4F7D431A-A899-4320-9274-F1A32B24BF95}" type="slidenum">
              <a:t>&lt;#&gt;</a:t>
            </a:fld>
          </a:p>
        </p:txBody>
      </p:sp>
      <p:sp>
        <p:nvSpPr>
          <p:cNvPr id="8" name="PlaceHolder 7"/>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5">
    <p:spTree>
      <p:nvGrpSpPr>
        <p:cNvPr id="1" name=""/>
        <p:cNvGrpSpPr/>
        <p:nvPr/>
      </p:nvGrpSpPr>
      <p:grpSpPr>
        <a:xfrm>
          <a:off x="0" y="0"/>
          <a:ext cx="0" cy="0"/>
          <a:chOff x="0" y="0"/>
          <a:chExt cx="0" cy="0"/>
        </a:xfrm>
      </p:grpSpPr>
      <p:sp>
        <p:nvSpPr>
          <p:cNvPr id="65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651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51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12"/>
          </p:nvPr>
        </p:nvSpPr>
        <p:spPr/>
        <p:txBody>
          <a:bodyPr/>
          <a:p>
            <a:r>
              <a:t>Footer</a:t>
            </a:r>
          </a:p>
        </p:txBody>
      </p:sp>
      <p:sp>
        <p:nvSpPr>
          <p:cNvPr id="6" name="PlaceHolder 5"/>
          <p:cNvSpPr>
            <a:spLocks noGrp="1"/>
          </p:cNvSpPr>
          <p:nvPr>
            <p:ph type="sldNum" idx="113"/>
          </p:nvPr>
        </p:nvSpPr>
        <p:spPr/>
        <p:txBody>
          <a:bodyPr/>
          <a:p>
            <a:fld id="{50CA1722-9366-4A63-AF9E-AB6763EB43B6}" type="slidenum">
              <a:t>&lt;#&gt;</a:t>
            </a:fld>
          </a:p>
        </p:txBody>
      </p:sp>
      <p:sp>
        <p:nvSpPr>
          <p:cNvPr id="7" name="PlaceHolder 6"/>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6">
    <p:spTree>
      <p:nvGrpSpPr>
        <p:cNvPr id="1" name=""/>
        <p:cNvGrpSpPr/>
        <p:nvPr/>
      </p:nvGrpSpPr>
      <p:grpSpPr>
        <a:xfrm>
          <a:off x="0" y="0"/>
          <a:ext cx="0" cy="0"/>
          <a:chOff x="0" y="0"/>
          <a:chExt cx="0" cy="0"/>
        </a:xfrm>
      </p:grpSpPr>
      <p:sp>
        <p:nvSpPr>
          <p:cNvPr id="66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665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65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65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65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 name="PlaceHolder 6"/>
          <p:cNvSpPr>
            <a:spLocks noGrp="1"/>
          </p:cNvSpPr>
          <p:nvPr>
            <p:ph type="ftr" idx="115"/>
          </p:nvPr>
        </p:nvSpPr>
        <p:spPr/>
        <p:txBody>
          <a:bodyPr/>
          <a:p>
            <a:r>
              <a:t>Footer</a:t>
            </a:r>
          </a:p>
        </p:txBody>
      </p:sp>
      <p:sp>
        <p:nvSpPr>
          <p:cNvPr id="8" name="PlaceHolder 7"/>
          <p:cNvSpPr>
            <a:spLocks noGrp="1"/>
          </p:cNvSpPr>
          <p:nvPr>
            <p:ph type="sldNum" idx="116"/>
          </p:nvPr>
        </p:nvSpPr>
        <p:spPr/>
        <p:txBody>
          <a:bodyPr/>
          <a:p>
            <a:fld id="{3C154410-4222-428C-B010-6706752E1D1E}" type="slidenum">
              <a:t>&lt;#&gt;</a:t>
            </a:fld>
          </a:p>
        </p:txBody>
      </p:sp>
      <p:sp>
        <p:nvSpPr>
          <p:cNvPr id="9" name="PlaceHolder 8"/>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58586230-F461-4726-8A1D-957165A910E3}"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19"/>
          </p:nvPr>
        </p:nvSpPr>
        <p:spPr/>
        <p:txBody>
          <a:bodyPr/>
          <a:p>
            <a:fld id="{DE9315F6-1A2F-444F-A682-45F3F5846AC4}" type="slidenum">
              <a:t>&lt;#&gt;</a:t>
            </a:fld>
          </a:p>
        </p:txBody>
      </p:sp>
      <p:sp>
        <p:nvSpPr>
          <p:cNvPr id="4" name="PlaceHolder 3"/>
          <p:cNvSpPr>
            <a:spLocks noGrp="1"/>
          </p:cNvSpPr>
          <p:nvPr>
            <p:ph type="dt" idx="12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2"/>
          </p:nvPr>
        </p:nvSpPr>
        <p:spPr/>
        <p:txBody>
          <a:bodyPr/>
          <a:p>
            <a:fld id="{E33F11A0-7C64-409C-9DBC-E03A77265EE7}" type="slidenum">
              <a:t>&lt;#&gt;</a:t>
            </a:fld>
          </a:p>
        </p:txBody>
      </p:sp>
      <p:sp>
        <p:nvSpPr>
          <p:cNvPr id="4" name="PlaceHolder 3"/>
          <p:cNvSpPr>
            <a:spLocks noGrp="1"/>
          </p:cNvSpPr>
          <p:nvPr>
            <p:ph type="dt" idx="123"/>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9">
    <p:spTree>
      <p:nvGrpSpPr>
        <p:cNvPr id="1" name=""/>
        <p:cNvGrpSpPr/>
        <p:nvPr/>
      </p:nvGrpSpPr>
      <p:grpSpPr>
        <a:xfrm>
          <a:off x="0" y="0"/>
          <a:ext cx="0" cy="0"/>
          <a:chOff x="0" y="0"/>
          <a:chExt cx="0" cy="0"/>
        </a:xfrm>
      </p:grpSpPr>
      <p:sp>
        <p:nvSpPr>
          <p:cNvPr id="70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0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24"/>
          </p:nvPr>
        </p:nvSpPr>
        <p:spPr/>
        <p:txBody>
          <a:bodyPr/>
          <a:p>
            <a:r>
              <a:t>Footer</a:t>
            </a:r>
          </a:p>
        </p:txBody>
      </p:sp>
      <p:sp>
        <p:nvSpPr>
          <p:cNvPr id="5" name="PlaceHolder 4"/>
          <p:cNvSpPr>
            <a:spLocks noGrp="1"/>
          </p:cNvSpPr>
          <p:nvPr>
            <p:ph type="sldNum" idx="125"/>
          </p:nvPr>
        </p:nvSpPr>
        <p:spPr/>
        <p:txBody>
          <a:bodyPr/>
          <a:p>
            <a:fld id="{FA18A62F-7028-4200-88D5-755EBE525485}" type="slidenum">
              <a:t>&lt;#&gt;</a:t>
            </a:fld>
          </a:p>
        </p:txBody>
      </p:sp>
      <p:sp>
        <p:nvSpPr>
          <p:cNvPr id="6" name="PlaceHolder 5"/>
          <p:cNvSpPr>
            <a:spLocks noGrp="1"/>
          </p:cNvSpPr>
          <p:nvPr>
            <p:ph type="dt" idx="126"/>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0">
    <p:spTree>
      <p:nvGrpSpPr>
        <p:cNvPr id="1" name=""/>
        <p:cNvGrpSpPr/>
        <p:nvPr/>
      </p:nvGrpSpPr>
      <p:grpSpPr>
        <a:xfrm>
          <a:off x="0" y="0"/>
          <a:ext cx="0" cy="0"/>
          <a:chOff x="0" y="0"/>
          <a:chExt cx="0" cy="0"/>
        </a:xfrm>
      </p:grpSpPr>
      <p:sp>
        <p:nvSpPr>
          <p:cNvPr id="71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18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27"/>
          </p:nvPr>
        </p:nvSpPr>
        <p:spPr/>
        <p:txBody>
          <a:bodyPr/>
          <a:p>
            <a:r>
              <a:t>Footer</a:t>
            </a:r>
          </a:p>
        </p:txBody>
      </p:sp>
      <p:sp>
        <p:nvSpPr>
          <p:cNvPr id="5" name="PlaceHolder 4"/>
          <p:cNvSpPr>
            <a:spLocks noGrp="1"/>
          </p:cNvSpPr>
          <p:nvPr>
            <p:ph type="sldNum" idx="128"/>
          </p:nvPr>
        </p:nvSpPr>
        <p:spPr/>
        <p:txBody>
          <a:bodyPr/>
          <a:p>
            <a:fld id="{8EAC3A93-E385-4748-8696-1D30FACC256F}" type="slidenum">
              <a:t>&lt;#&gt;</a:t>
            </a:fld>
          </a:p>
        </p:txBody>
      </p:sp>
      <p:sp>
        <p:nvSpPr>
          <p:cNvPr id="6" name="PlaceHolder 5"/>
          <p:cNvSpPr>
            <a:spLocks noGrp="1"/>
          </p:cNvSpPr>
          <p:nvPr>
            <p:ph type="dt" idx="12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1">
    <p:spTree>
      <p:nvGrpSpPr>
        <p:cNvPr id="1" name=""/>
        <p:cNvGrpSpPr/>
        <p:nvPr/>
      </p:nvGrpSpPr>
      <p:grpSpPr>
        <a:xfrm>
          <a:off x="0" y="0"/>
          <a:ext cx="0" cy="0"/>
          <a:chOff x="0" y="0"/>
          <a:chExt cx="0" cy="0"/>
        </a:xfrm>
      </p:grpSpPr>
      <p:sp>
        <p:nvSpPr>
          <p:cNvPr id="73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31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31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30"/>
          </p:nvPr>
        </p:nvSpPr>
        <p:spPr/>
        <p:txBody>
          <a:bodyPr/>
          <a:p>
            <a:r>
              <a:t>Footer</a:t>
            </a:r>
          </a:p>
        </p:txBody>
      </p:sp>
      <p:sp>
        <p:nvSpPr>
          <p:cNvPr id="6" name="PlaceHolder 5"/>
          <p:cNvSpPr>
            <a:spLocks noGrp="1"/>
          </p:cNvSpPr>
          <p:nvPr>
            <p:ph type="sldNum" idx="131"/>
          </p:nvPr>
        </p:nvSpPr>
        <p:spPr/>
        <p:txBody>
          <a:bodyPr/>
          <a:p>
            <a:fld id="{8A7042C3-ACB4-4C00-8E44-64E5F2A639CC}" type="slidenum">
              <a:t>&lt;#&gt;</a:t>
            </a:fld>
          </a:p>
        </p:txBody>
      </p:sp>
      <p:sp>
        <p:nvSpPr>
          <p:cNvPr id="7" name="PlaceHolder 6"/>
          <p:cNvSpPr>
            <a:spLocks noGrp="1"/>
          </p:cNvSpPr>
          <p:nvPr>
            <p:ph type="dt" idx="13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2">
    <p:spTree>
      <p:nvGrpSpPr>
        <p:cNvPr id="1" name=""/>
        <p:cNvGrpSpPr/>
        <p:nvPr/>
      </p:nvGrpSpPr>
      <p:grpSpPr>
        <a:xfrm>
          <a:off x="0" y="0"/>
          <a:ext cx="0" cy="0"/>
          <a:chOff x="0" y="0"/>
          <a:chExt cx="0" cy="0"/>
        </a:xfrm>
      </p:grpSpPr>
      <p:sp>
        <p:nvSpPr>
          <p:cNvPr id="74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33"/>
          </p:nvPr>
        </p:nvSpPr>
        <p:spPr/>
        <p:txBody>
          <a:bodyPr/>
          <a:p>
            <a:r>
              <a:t>Footer</a:t>
            </a:r>
          </a:p>
        </p:txBody>
      </p:sp>
      <p:sp>
        <p:nvSpPr>
          <p:cNvPr id="4" name="PlaceHolder 3"/>
          <p:cNvSpPr>
            <a:spLocks noGrp="1"/>
          </p:cNvSpPr>
          <p:nvPr>
            <p:ph type="sldNum" idx="134"/>
          </p:nvPr>
        </p:nvSpPr>
        <p:spPr/>
        <p:txBody>
          <a:bodyPr/>
          <a:p>
            <a:fld id="{177ABA9A-4D4F-4D7A-9249-7ACD6CC8315E}" type="slidenum">
              <a:t>&lt;#&gt;</a:t>
            </a:fld>
          </a:p>
        </p:txBody>
      </p:sp>
      <p:sp>
        <p:nvSpPr>
          <p:cNvPr id="5" name="PlaceHolder 4"/>
          <p:cNvSpPr>
            <a:spLocks noGrp="1"/>
          </p:cNvSpPr>
          <p:nvPr>
            <p:ph type="dt" idx="135"/>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33">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7"/>
          </p:nvPr>
        </p:nvSpPr>
        <p:spPr/>
        <p:txBody>
          <a:bodyPr/>
          <a:p>
            <a:fld id="{808C344C-6C49-47B9-9961-5726781D846E}" type="slidenum">
              <a:t>&lt;#&gt;</a:t>
            </a:fld>
          </a:p>
        </p:txBody>
      </p:sp>
      <p:sp>
        <p:nvSpPr>
          <p:cNvPr id="4" name="PlaceHolder 3"/>
          <p:cNvSpPr>
            <a:spLocks noGrp="1"/>
          </p:cNvSpPr>
          <p:nvPr>
            <p:ph type="dt" idx="138"/>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34">
    <p:spTree>
      <p:nvGrpSpPr>
        <p:cNvPr id="1" name=""/>
        <p:cNvGrpSpPr/>
        <p:nvPr/>
      </p:nvGrpSpPr>
      <p:grpSpPr>
        <a:xfrm>
          <a:off x="0" y="0"/>
          <a:ext cx="0" cy="0"/>
          <a:chOff x="0" y="0"/>
          <a:chExt cx="0" cy="0"/>
        </a:xfrm>
      </p:grpSpPr>
      <p:sp>
        <p:nvSpPr>
          <p:cNvPr id="77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70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70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70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39"/>
          </p:nvPr>
        </p:nvSpPr>
        <p:spPr/>
        <p:txBody>
          <a:bodyPr/>
          <a:p>
            <a:r>
              <a:t>Footer</a:t>
            </a:r>
          </a:p>
        </p:txBody>
      </p:sp>
      <p:sp>
        <p:nvSpPr>
          <p:cNvPr id="7" name="PlaceHolder 6"/>
          <p:cNvSpPr>
            <a:spLocks noGrp="1"/>
          </p:cNvSpPr>
          <p:nvPr>
            <p:ph type="sldNum" idx="140"/>
          </p:nvPr>
        </p:nvSpPr>
        <p:spPr/>
        <p:txBody>
          <a:bodyPr/>
          <a:p>
            <a:fld id="{F7C611D0-B640-4970-958C-398CC6A9EF94}" type="slidenum">
              <a:t>&lt;#&gt;</a:t>
            </a:fld>
          </a:p>
        </p:txBody>
      </p:sp>
      <p:sp>
        <p:nvSpPr>
          <p:cNvPr id="8" name="PlaceHolder 7"/>
          <p:cNvSpPr>
            <a:spLocks noGrp="1"/>
          </p:cNvSpPr>
          <p:nvPr>
            <p:ph type="dt" idx="14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5">
    <p:spTree>
      <p:nvGrpSpPr>
        <p:cNvPr id="1" name=""/>
        <p:cNvGrpSpPr/>
        <p:nvPr/>
      </p:nvGrpSpPr>
      <p:grpSpPr>
        <a:xfrm>
          <a:off x="0" y="0"/>
          <a:ext cx="0" cy="0"/>
          <a:chOff x="0" y="0"/>
          <a:chExt cx="0" cy="0"/>
        </a:xfrm>
      </p:grpSpPr>
      <p:sp>
        <p:nvSpPr>
          <p:cNvPr id="78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83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83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83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42"/>
          </p:nvPr>
        </p:nvSpPr>
        <p:spPr/>
        <p:txBody>
          <a:bodyPr/>
          <a:p>
            <a:r>
              <a:t>Footer</a:t>
            </a:r>
          </a:p>
        </p:txBody>
      </p:sp>
      <p:sp>
        <p:nvSpPr>
          <p:cNvPr id="7" name="PlaceHolder 6"/>
          <p:cNvSpPr>
            <a:spLocks noGrp="1"/>
          </p:cNvSpPr>
          <p:nvPr>
            <p:ph type="sldNum" idx="143"/>
          </p:nvPr>
        </p:nvSpPr>
        <p:spPr/>
        <p:txBody>
          <a:bodyPr/>
          <a:p>
            <a:fld id="{45EF529E-84AB-4182-B1F1-C0D35182339A}" type="slidenum">
              <a:t>&lt;#&gt;</a:t>
            </a:fld>
          </a:p>
        </p:txBody>
      </p:sp>
      <p:sp>
        <p:nvSpPr>
          <p:cNvPr id="8" name="PlaceHolder 7"/>
          <p:cNvSpPr>
            <a:spLocks noGrp="1"/>
          </p:cNvSpPr>
          <p:nvPr>
            <p:ph type="dt" idx="144"/>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6">
    <p:spTree>
      <p:nvGrpSpPr>
        <p:cNvPr id="1" name=""/>
        <p:cNvGrpSpPr/>
        <p:nvPr/>
      </p:nvGrpSpPr>
      <p:grpSpPr>
        <a:xfrm>
          <a:off x="0" y="0"/>
          <a:ext cx="0" cy="0"/>
          <a:chOff x="0" y="0"/>
          <a:chExt cx="0" cy="0"/>
        </a:xfrm>
      </p:grpSpPr>
      <p:sp>
        <p:nvSpPr>
          <p:cNvPr id="79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97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97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97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45"/>
          </p:nvPr>
        </p:nvSpPr>
        <p:spPr/>
        <p:txBody>
          <a:bodyPr/>
          <a:p>
            <a:r>
              <a:t>Footer</a:t>
            </a:r>
          </a:p>
        </p:txBody>
      </p:sp>
      <p:sp>
        <p:nvSpPr>
          <p:cNvPr id="7" name="PlaceHolder 6"/>
          <p:cNvSpPr>
            <a:spLocks noGrp="1"/>
          </p:cNvSpPr>
          <p:nvPr>
            <p:ph type="sldNum" idx="146"/>
          </p:nvPr>
        </p:nvSpPr>
        <p:spPr/>
        <p:txBody>
          <a:bodyPr/>
          <a:p>
            <a:fld id="{759DFD96-B9E4-48C6-B0A1-38687913D9DD}" type="slidenum">
              <a:t>&lt;#&gt;</a:t>
            </a:fld>
          </a:p>
        </p:txBody>
      </p:sp>
      <p:sp>
        <p:nvSpPr>
          <p:cNvPr id="8" name="PlaceHolder 7"/>
          <p:cNvSpPr>
            <a:spLocks noGrp="1"/>
          </p:cNvSpPr>
          <p:nvPr>
            <p:ph type="dt" idx="14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5613CCD2-166D-4B0D-A6DB-66781DF97D24}"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7">
    <p:spTree>
      <p:nvGrpSpPr>
        <p:cNvPr id="1" name=""/>
        <p:cNvGrpSpPr/>
        <p:nvPr/>
      </p:nvGrpSpPr>
      <p:grpSpPr>
        <a:xfrm>
          <a:off x="0" y="0"/>
          <a:ext cx="0" cy="0"/>
          <a:chOff x="0" y="0"/>
          <a:chExt cx="0" cy="0"/>
        </a:xfrm>
      </p:grpSpPr>
      <p:sp>
        <p:nvSpPr>
          <p:cNvPr id="810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10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810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48"/>
          </p:nvPr>
        </p:nvSpPr>
        <p:spPr/>
        <p:txBody>
          <a:bodyPr/>
          <a:p>
            <a:r>
              <a:t>Footer</a:t>
            </a:r>
          </a:p>
        </p:txBody>
      </p:sp>
      <p:sp>
        <p:nvSpPr>
          <p:cNvPr id="6" name="PlaceHolder 5"/>
          <p:cNvSpPr>
            <a:spLocks noGrp="1"/>
          </p:cNvSpPr>
          <p:nvPr>
            <p:ph type="sldNum" idx="149"/>
          </p:nvPr>
        </p:nvSpPr>
        <p:spPr/>
        <p:txBody>
          <a:bodyPr/>
          <a:p>
            <a:fld id="{83DB851F-497E-4C0A-8AC9-0F874C68B82B}" type="slidenum">
              <a:t>&lt;#&gt;</a:t>
            </a:fld>
          </a:p>
        </p:txBody>
      </p:sp>
      <p:sp>
        <p:nvSpPr>
          <p:cNvPr id="7" name="PlaceHolder 6"/>
          <p:cNvSpPr>
            <a:spLocks noGrp="1"/>
          </p:cNvSpPr>
          <p:nvPr>
            <p:ph type="dt" idx="15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38">
    <p:spTree>
      <p:nvGrpSpPr>
        <p:cNvPr id="1" name=""/>
        <p:cNvGrpSpPr/>
        <p:nvPr/>
      </p:nvGrpSpPr>
      <p:grpSpPr>
        <a:xfrm>
          <a:off x="0" y="0"/>
          <a:ext cx="0" cy="0"/>
          <a:chOff x="0" y="0"/>
          <a:chExt cx="0" cy="0"/>
        </a:xfrm>
      </p:grpSpPr>
      <p:sp>
        <p:nvSpPr>
          <p:cNvPr id="82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24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824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824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824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7" name="PlaceHolder 6"/>
          <p:cNvSpPr>
            <a:spLocks noGrp="1"/>
          </p:cNvSpPr>
          <p:nvPr>
            <p:ph type="ftr" idx="151"/>
          </p:nvPr>
        </p:nvSpPr>
        <p:spPr/>
        <p:txBody>
          <a:bodyPr/>
          <a:p>
            <a:r>
              <a:t>Footer</a:t>
            </a:r>
          </a:p>
        </p:txBody>
      </p:sp>
      <p:sp>
        <p:nvSpPr>
          <p:cNvPr id="8" name="PlaceHolder 7"/>
          <p:cNvSpPr>
            <a:spLocks noGrp="1"/>
          </p:cNvSpPr>
          <p:nvPr>
            <p:ph type="sldNum" idx="152"/>
          </p:nvPr>
        </p:nvSpPr>
        <p:spPr/>
        <p:txBody>
          <a:bodyPr/>
          <a:p>
            <a:fld id="{D1C68359-8FB1-4DA7-BE84-DDA6C93867EC}" type="slidenum">
              <a:t>&lt;#&gt;</a:t>
            </a:fld>
          </a:p>
        </p:txBody>
      </p:sp>
      <p:sp>
        <p:nvSpPr>
          <p:cNvPr id="9" name="PlaceHolder 8"/>
          <p:cNvSpPr>
            <a:spLocks noGrp="1"/>
          </p:cNvSpPr>
          <p:nvPr>
            <p:ph type="dt" idx="15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9">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5"/>
          </p:nvPr>
        </p:nvSpPr>
        <p:spPr/>
        <p:txBody>
          <a:bodyPr/>
          <a:p>
            <a:fld id="{A3A141B6-6DC8-4DBD-8D28-235673C8093F}" type="slidenum">
              <a:t>&lt;#&gt;</a:t>
            </a:fld>
          </a:p>
        </p:txBody>
      </p:sp>
      <p:sp>
        <p:nvSpPr>
          <p:cNvPr id="4" name="PlaceHolder 3"/>
          <p:cNvSpPr>
            <a:spLocks noGrp="1"/>
          </p:cNvSpPr>
          <p:nvPr>
            <p:ph type="dt" idx="156"/>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0">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8"/>
          </p:nvPr>
        </p:nvSpPr>
        <p:spPr/>
        <p:txBody>
          <a:bodyPr/>
          <a:p>
            <a:fld id="{9848A74B-9E69-4790-BE43-F691358C7E2D}" type="slidenum">
              <a:t>&lt;#&gt;</a:t>
            </a:fld>
          </a:p>
        </p:txBody>
      </p:sp>
      <p:sp>
        <p:nvSpPr>
          <p:cNvPr id="4" name="PlaceHolder 3"/>
          <p:cNvSpPr>
            <a:spLocks noGrp="1"/>
          </p:cNvSpPr>
          <p:nvPr>
            <p:ph type="dt" idx="159"/>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1">
    <p:spTree>
      <p:nvGrpSpPr>
        <p:cNvPr id="1" name=""/>
        <p:cNvGrpSpPr/>
        <p:nvPr/>
      </p:nvGrpSpPr>
      <p:grpSpPr>
        <a:xfrm>
          <a:off x="0" y="0"/>
          <a:ext cx="0" cy="0"/>
          <a:chOff x="0" y="0"/>
          <a:chExt cx="0" cy="0"/>
        </a:xfrm>
      </p:grpSpPr>
      <p:sp>
        <p:nvSpPr>
          <p:cNvPr id="86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63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60"/>
          </p:nvPr>
        </p:nvSpPr>
        <p:spPr/>
        <p:txBody>
          <a:bodyPr/>
          <a:p>
            <a:r>
              <a:t>Footer</a:t>
            </a:r>
          </a:p>
        </p:txBody>
      </p:sp>
      <p:sp>
        <p:nvSpPr>
          <p:cNvPr id="5" name="PlaceHolder 4"/>
          <p:cNvSpPr>
            <a:spLocks noGrp="1"/>
          </p:cNvSpPr>
          <p:nvPr>
            <p:ph type="sldNum" idx="161"/>
          </p:nvPr>
        </p:nvSpPr>
        <p:spPr/>
        <p:txBody>
          <a:bodyPr/>
          <a:p>
            <a:fld id="{55639740-1DE2-4C56-9C41-63C99A3AE907}" type="slidenum">
              <a:t>&lt;#&gt;</a:t>
            </a:fld>
          </a:p>
        </p:txBody>
      </p:sp>
      <p:sp>
        <p:nvSpPr>
          <p:cNvPr id="6" name="PlaceHolder 5"/>
          <p:cNvSpPr>
            <a:spLocks noGrp="1"/>
          </p:cNvSpPr>
          <p:nvPr>
            <p:ph type="dt" idx="16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2">
    <p:spTree>
      <p:nvGrpSpPr>
        <p:cNvPr id="1" name=""/>
        <p:cNvGrpSpPr/>
        <p:nvPr/>
      </p:nvGrpSpPr>
      <p:grpSpPr>
        <a:xfrm>
          <a:off x="0" y="0"/>
          <a:ext cx="0" cy="0"/>
          <a:chOff x="0" y="0"/>
          <a:chExt cx="0" cy="0"/>
        </a:xfrm>
      </p:grpSpPr>
      <p:sp>
        <p:nvSpPr>
          <p:cNvPr id="87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76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63"/>
          </p:nvPr>
        </p:nvSpPr>
        <p:spPr/>
        <p:txBody>
          <a:bodyPr/>
          <a:p>
            <a:r>
              <a:t>Footer</a:t>
            </a:r>
          </a:p>
        </p:txBody>
      </p:sp>
      <p:sp>
        <p:nvSpPr>
          <p:cNvPr id="5" name="PlaceHolder 4"/>
          <p:cNvSpPr>
            <a:spLocks noGrp="1"/>
          </p:cNvSpPr>
          <p:nvPr>
            <p:ph type="sldNum" idx="164"/>
          </p:nvPr>
        </p:nvSpPr>
        <p:spPr/>
        <p:txBody>
          <a:bodyPr/>
          <a:p>
            <a:fld id="{5CA059DB-BF4D-42D9-9155-3EB081DC49A7}" type="slidenum">
              <a:t>&lt;#&gt;</a:t>
            </a:fld>
          </a:p>
        </p:txBody>
      </p:sp>
      <p:sp>
        <p:nvSpPr>
          <p:cNvPr id="6" name="PlaceHolder 5"/>
          <p:cNvSpPr>
            <a:spLocks noGrp="1"/>
          </p:cNvSpPr>
          <p:nvPr>
            <p:ph type="dt" idx="16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3">
    <p:spTree>
      <p:nvGrpSpPr>
        <p:cNvPr id="1" name=""/>
        <p:cNvGrpSpPr/>
        <p:nvPr/>
      </p:nvGrpSpPr>
      <p:grpSpPr>
        <a:xfrm>
          <a:off x="0" y="0"/>
          <a:ext cx="0" cy="0"/>
          <a:chOff x="0" y="0"/>
          <a:chExt cx="0" cy="0"/>
        </a:xfrm>
      </p:grpSpPr>
      <p:sp>
        <p:nvSpPr>
          <p:cNvPr id="88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90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890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66"/>
          </p:nvPr>
        </p:nvSpPr>
        <p:spPr/>
        <p:txBody>
          <a:bodyPr/>
          <a:p>
            <a:r>
              <a:t>Footer</a:t>
            </a:r>
          </a:p>
        </p:txBody>
      </p:sp>
      <p:sp>
        <p:nvSpPr>
          <p:cNvPr id="6" name="PlaceHolder 5"/>
          <p:cNvSpPr>
            <a:spLocks noGrp="1"/>
          </p:cNvSpPr>
          <p:nvPr>
            <p:ph type="sldNum" idx="167"/>
          </p:nvPr>
        </p:nvSpPr>
        <p:spPr/>
        <p:txBody>
          <a:bodyPr/>
          <a:p>
            <a:fld id="{4A3C733F-14F0-468E-AAE0-CF236F45818E}" type="slidenum">
              <a:t>&lt;#&gt;</a:t>
            </a:fld>
          </a:p>
        </p:txBody>
      </p:sp>
      <p:sp>
        <p:nvSpPr>
          <p:cNvPr id="7" name="PlaceHolder 6"/>
          <p:cNvSpPr>
            <a:spLocks noGrp="1"/>
          </p:cNvSpPr>
          <p:nvPr>
            <p:ph type="dt" idx="168"/>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4">
    <p:spTree>
      <p:nvGrpSpPr>
        <p:cNvPr id="1" name=""/>
        <p:cNvGrpSpPr/>
        <p:nvPr/>
      </p:nvGrpSpPr>
      <p:grpSpPr>
        <a:xfrm>
          <a:off x="0" y="0"/>
          <a:ext cx="0" cy="0"/>
          <a:chOff x="0" y="0"/>
          <a:chExt cx="0" cy="0"/>
        </a:xfrm>
      </p:grpSpPr>
      <p:sp>
        <p:nvSpPr>
          <p:cNvPr id="903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69"/>
          </p:nvPr>
        </p:nvSpPr>
        <p:spPr/>
        <p:txBody>
          <a:bodyPr/>
          <a:p>
            <a:r>
              <a:t>Footer</a:t>
            </a:r>
          </a:p>
        </p:txBody>
      </p:sp>
      <p:sp>
        <p:nvSpPr>
          <p:cNvPr id="4" name="PlaceHolder 3"/>
          <p:cNvSpPr>
            <a:spLocks noGrp="1"/>
          </p:cNvSpPr>
          <p:nvPr>
            <p:ph type="sldNum" idx="170"/>
          </p:nvPr>
        </p:nvSpPr>
        <p:spPr/>
        <p:txBody>
          <a:bodyPr/>
          <a:p>
            <a:fld id="{E928922E-6690-408C-A8B5-62D381538407}" type="slidenum">
              <a:t>&lt;#&gt;</a:t>
            </a:fld>
          </a:p>
        </p:txBody>
      </p:sp>
      <p:sp>
        <p:nvSpPr>
          <p:cNvPr id="5" name="PlaceHolder 4"/>
          <p:cNvSpPr>
            <a:spLocks noGrp="1"/>
          </p:cNvSpPr>
          <p:nvPr>
            <p:ph type="dt" idx="171"/>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45">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p>
            <a:r>
              <a:t>Footer</a:t>
            </a:r>
          </a:p>
        </p:txBody>
      </p:sp>
      <p:sp>
        <p:nvSpPr>
          <p:cNvPr id="3" name="PlaceHolder 2"/>
          <p:cNvSpPr>
            <a:spLocks noGrp="1"/>
          </p:cNvSpPr>
          <p:nvPr>
            <p:ph type="sldNum" idx="173"/>
          </p:nvPr>
        </p:nvSpPr>
        <p:spPr/>
        <p:txBody>
          <a:bodyPr/>
          <a:p>
            <a:fld id="{A2A586A5-A3FD-4AA8-A462-C51A8E098295}" type="slidenum">
              <a:t>&lt;#&gt;</a:t>
            </a:fld>
          </a:p>
        </p:txBody>
      </p:sp>
      <p:sp>
        <p:nvSpPr>
          <p:cNvPr id="4" name="PlaceHolder 3"/>
          <p:cNvSpPr>
            <a:spLocks noGrp="1"/>
          </p:cNvSpPr>
          <p:nvPr>
            <p:ph type="dt" idx="17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46">
    <p:spTree>
      <p:nvGrpSpPr>
        <p:cNvPr id="1" name=""/>
        <p:cNvGrpSpPr/>
        <p:nvPr/>
      </p:nvGrpSpPr>
      <p:grpSpPr>
        <a:xfrm>
          <a:off x="0" y="0"/>
          <a:ext cx="0" cy="0"/>
          <a:chOff x="0" y="0"/>
          <a:chExt cx="0" cy="0"/>
        </a:xfrm>
      </p:grpSpPr>
      <p:sp>
        <p:nvSpPr>
          <p:cNvPr id="92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929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929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929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75"/>
          </p:nvPr>
        </p:nvSpPr>
        <p:spPr/>
        <p:txBody>
          <a:bodyPr/>
          <a:p>
            <a:r>
              <a:t>Footer</a:t>
            </a:r>
          </a:p>
        </p:txBody>
      </p:sp>
      <p:sp>
        <p:nvSpPr>
          <p:cNvPr id="7" name="PlaceHolder 6"/>
          <p:cNvSpPr>
            <a:spLocks noGrp="1"/>
          </p:cNvSpPr>
          <p:nvPr>
            <p:ph type="sldNum" idx="176"/>
          </p:nvPr>
        </p:nvSpPr>
        <p:spPr/>
        <p:txBody>
          <a:bodyPr/>
          <a:p>
            <a:fld id="{377D5C49-A03C-4318-ABE2-1D25C74BB72C}" type="slidenum">
              <a:t>&lt;#&gt;</a:t>
            </a:fld>
          </a:p>
        </p:txBody>
      </p:sp>
      <p:sp>
        <p:nvSpPr>
          <p:cNvPr id="8" name="PlaceHolder 7"/>
          <p:cNvSpPr>
            <a:spLocks noGrp="1"/>
          </p:cNvSpPr>
          <p:nvPr>
            <p:ph type="dt" idx="17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54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2DBBAA4B-32B8-4ACA-A744-4F66AE1F2B9C}"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47">
    <p:spTree>
      <p:nvGrpSpPr>
        <p:cNvPr id="1" name=""/>
        <p:cNvGrpSpPr/>
        <p:nvPr/>
      </p:nvGrpSpPr>
      <p:grpSpPr>
        <a:xfrm>
          <a:off x="0" y="0"/>
          <a:ext cx="0" cy="0"/>
          <a:chOff x="0" y="0"/>
          <a:chExt cx="0" cy="0"/>
        </a:xfrm>
      </p:grpSpPr>
      <p:sp>
        <p:nvSpPr>
          <p:cNvPr id="942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942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942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942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6" name="PlaceHolder 5"/>
          <p:cNvSpPr>
            <a:spLocks noGrp="1"/>
          </p:cNvSpPr>
          <p:nvPr>
            <p:ph type="ftr" idx="178"/>
          </p:nvPr>
        </p:nvSpPr>
        <p:spPr/>
        <p:txBody>
          <a:bodyPr/>
          <a:p>
            <a:r>
              <a:t>Footer</a:t>
            </a:r>
          </a:p>
        </p:txBody>
      </p:sp>
      <p:sp>
        <p:nvSpPr>
          <p:cNvPr id="7" name="PlaceHolder 6"/>
          <p:cNvSpPr>
            <a:spLocks noGrp="1"/>
          </p:cNvSpPr>
          <p:nvPr>
            <p:ph type="sldNum" idx="179"/>
          </p:nvPr>
        </p:nvSpPr>
        <p:spPr/>
        <p:txBody>
          <a:bodyPr/>
          <a:p>
            <a:fld id="{AA89881C-AC67-4037-8630-E846E95BB11F}" type="slidenum">
              <a:t>&lt;#&gt;</a:t>
            </a:fld>
          </a:p>
        </p:txBody>
      </p:sp>
      <p:sp>
        <p:nvSpPr>
          <p:cNvPr id="8" name="PlaceHolder 7"/>
          <p:cNvSpPr>
            <a:spLocks noGrp="1"/>
          </p:cNvSpPr>
          <p:nvPr>
            <p:ph type="dt" idx="18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79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7CF7360D-090D-4031-AA3A-E69933BC9E84}"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05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05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20F0614-AEFF-4BEC-A64A-01E27901F32E}"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5DDEE2AF-D409-4BD8-86F2-9D70F8357290}" type="slidenum">
              <a:t>&lt;#&gt;</a:t>
            </a:fld>
          </a:p>
        </p:txBody>
      </p:sp>
      <p:sp>
        <p:nvSpPr>
          <p:cNvPr id="5" name="PlaceHolder 4"/>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slideLayout" Target="../slideLayouts/slideLayout6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0" name="Group 2"/>
          <p:cNvGrpSpPr/>
          <p:nvPr/>
        </p:nvGrpSpPr>
        <p:grpSpPr>
          <a:xfrm>
            <a:off x="-290160" y="762120"/>
            <a:ext cx="7083360" cy="6859440"/>
            <a:chOff x="-290160" y="762120"/>
            <a:chExt cx="7083360" cy="6859440"/>
          </a:xfrm>
        </p:grpSpPr>
        <p:grpSp>
          <p:nvGrpSpPr>
            <p:cNvPr id="1" name="Group 3"/>
            <p:cNvGrpSpPr/>
            <p:nvPr/>
          </p:nvGrpSpPr>
          <p:grpSpPr>
            <a:xfrm>
              <a:off x="-290160" y="762120"/>
              <a:ext cx="7083360" cy="6859440"/>
              <a:chOff x="-290160" y="762120"/>
              <a:chExt cx="7083360" cy="6859440"/>
            </a:xfrm>
          </p:grpSpPr>
          <p:grpSp>
            <p:nvGrpSpPr>
              <p:cNvPr id="2" name="Group 4"/>
              <p:cNvGrpSpPr/>
              <p:nvPr/>
            </p:nvGrpSpPr>
            <p:grpSpPr>
              <a:xfrm>
                <a:off x="-290160" y="762120"/>
                <a:ext cx="7083360" cy="6859440"/>
                <a:chOff x="-290160" y="762120"/>
                <a:chExt cx="7083360" cy="6859440"/>
              </a:xfrm>
            </p:grpSpPr>
            <p:sp>
              <p:nvSpPr>
                <p:cNvPr id="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 name="Group 6"/>
                <p:cNvGrpSpPr/>
                <p:nvPr/>
              </p:nvGrpSpPr>
              <p:grpSpPr>
                <a:xfrm>
                  <a:off x="-290160" y="762120"/>
                  <a:ext cx="7083360" cy="6859440"/>
                  <a:chOff x="-290160" y="762120"/>
                  <a:chExt cx="7083360" cy="6859440"/>
                </a:xfrm>
              </p:grpSpPr>
              <p:sp>
                <p:nvSpPr>
                  <p:cNvPr id="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 name="Group 10"/>
                  <p:cNvGrpSpPr/>
                  <p:nvPr/>
                </p:nvGrpSpPr>
                <p:grpSpPr>
                  <a:xfrm>
                    <a:off x="-290160" y="762120"/>
                    <a:ext cx="7083360" cy="6859440"/>
                    <a:chOff x="-290160" y="762120"/>
                    <a:chExt cx="7083360" cy="6859440"/>
                  </a:xfrm>
                </p:grpSpPr>
                <p:sp>
                  <p:nvSpPr>
                    <p:cNvPr id="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 name="Group 12"/>
                    <p:cNvGrpSpPr/>
                    <p:nvPr/>
                  </p:nvGrpSpPr>
                  <p:grpSpPr>
                    <a:xfrm>
                      <a:off x="-290160" y="769320"/>
                      <a:ext cx="7074720" cy="6852240"/>
                      <a:chOff x="-290160" y="769320"/>
                      <a:chExt cx="7074720" cy="6852240"/>
                    </a:xfrm>
                  </p:grpSpPr>
                  <p:sp>
                    <p:nvSpPr>
                      <p:cNvPr id="1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 name="Group 14"/>
                      <p:cNvGrpSpPr/>
                      <p:nvPr/>
                    </p:nvGrpSpPr>
                    <p:grpSpPr>
                      <a:xfrm>
                        <a:off x="-290160" y="769320"/>
                        <a:ext cx="7074720" cy="6852240"/>
                        <a:chOff x="-290160" y="769320"/>
                        <a:chExt cx="7074720" cy="6852240"/>
                      </a:xfrm>
                    </p:grpSpPr>
                    <p:sp>
                      <p:nvSpPr>
                        <p:cNvPr id="1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 name="Group 51"/>
                        <p:cNvGrpSpPr/>
                        <p:nvPr/>
                      </p:nvGrpSpPr>
                      <p:grpSpPr>
                        <a:xfrm>
                          <a:off x="-290160" y="1245240"/>
                          <a:ext cx="6460920" cy="6376320"/>
                          <a:chOff x="-290160" y="1245240"/>
                          <a:chExt cx="6460920" cy="6376320"/>
                        </a:xfrm>
                      </p:grpSpPr>
                      <p:sp>
                        <p:nvSpPr>
                          <p:cNvPr id="5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8" name="Group 100"/>
              <p:cNvGrpSpPr/>
              <p:nvPr/>
            </p:nvGrpSpPr>
            <p:grpSpPr>
              <a:xfrm>
                <a:off x="28440" y="2678760"/>
                <a:ext cx="5018400" cy="4111200"/>
                <a:chOff x="28440" y="2678760"/>
                <a:chExt cx="5018400" cy="4111200"/>
              </a:xfrm>
            </p:grpSpPr>
            <p:sp>
              <p:nvSpPr>
                <p:cNvPr id="9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01" name="Group 103"/>
                <p:cNvGrpSpPr/>
                <p:nvPr/>
              </p:nvGrpSpPr>
              <p:grpSpPr>
                <a:xfrm>
                  <a:off x="28440" y="4279680"/>
                  <a:ext cx="2090520" cy="2510280"/>
                  <a:chOff x="28440" y="4279680"/>
                  <a:chExt cx="2090520" cy="2510280"/>
                </a:xfrm>
              </p:grpSpPr>
              <p:sp>
                <p:nvSpPr>
                  <p:cNvPr id="10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111" name="Group 113"/>
            <p:cNvGrpSpPr/>
            <p:nvPr/>
          </p:nvGrpSpPr>
          <p:grpSpPr>
            <a:xfrm>
              <a:off x="25560" y="2104920"/>
              <a:ext cx="5219640" cy="4678560"/>
              <a:chOff x="25560" y="2104920"/>
              <a:chExt cx="5219640" cy="4678560"/>
            </a:xfrm>
          </p:grpSpPr>
          <p:sp>
            <p:nvSpPr>
              <p:cNvPr id="11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18" name="Group 120"/>
              <p:cNvGrpSpPr/>
              <p:nvPr/>
            </p:nvGrpSpPr>
            <p:grpSpPr>
              <a:xfrm>
                <a:off x="4753080" y="2104920"/>
                <a:ext cx="492120" cy="491760"/>
                <a:chOff x="4753080" y="2104920"/>
                <a:chExt cx="492120" cy="491760"/>
              </a:xfrm>
            </p:grpSpPr>
            <p:sp>
              <p:nvSpPr>
                <p:cNvPr id="11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124" name="Group 2"/>
          <p:cNvGrpSpPr/>
          <p:nvPr/>
        </p:nvGrpSpPr>
        <p:grpSpPr>
          <a:xfrm>
            <a:off x="-313920" y="798480"/>
            <a:ext cx="7083000" cy="6859800"/>
            <a:chOff x="-313920" y="798480"/>
            <a:chExt cx="7083000" cy="6859800"/>
          </a:xfrm>
        </p:grpSpPr>
        <p:grpSp>
          <p:nvGrpSpPr>
            <p:cNvPr id="125" name="Group 3"/>
            <p:cNvGrpSpPr/>
            <p:nvPr/>
          </p:nvGrpSpPr>
          <p:grpSpPr>
            <a:xfrm>
              <a:off x="-313920" y="798480"/>
              <a:ext cx="7083000" cy="6859800"/>
              <a:chOff x="-313920" y="798480"/>
              <a:chExt cx="7083000" cy="6859800"/>
            </a:xfrm>
          </p:grpSpPr>
          <p:grpSp>
            <p:nvGrpSpPr>
              <p:cNvPr id="126" name="Group 4"/>
              <p:cNvGrpSpPr/>
              <p:nvPr/>
            </p:nvGrpSpPr>
            <p:grpSpPr>
              <a:xfrm>
                <a:off x="-313920" y="798480"/>
                <a:ext cx="7083000" cy="6859800"/>
                <a:chOff x="-313920" y="798480"/>
                <a:chExt cx="7083000" cy="6859800"/>
              </a:xfrm>
            </p:grpSpPr>
            <p:sp>
              <p:nvSpPr>
                <p:cNvPr id="127"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8" name="Group 6"/>
                <p:cNvGrpSpPr/>
                <p:nvPr/>
              </p:nvGrpSpPr>
              <p:grpSpPr>
                <a:xfrm>
                  <a:off x="-313920" y="798480"/>
                  <a:ext cx="7083000" cy="6859800"/>
                  <a:chOff x="-313920" y="798480"/>
                  <a:chExt cx="7083000" cy="6859800"/>
                </a:xfrm>
              </p:grpSpPr>
              <p:sp>
                <p:nvSpPr>
                  <p:cNvPr id="129"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0"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1"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32" name="Group 10"/>
                  <p:cNvGrpSpPr/>
                  <p:nvPr/>
                </p:nvGrpSpPr>
                <p:grpSpPr>
                  <a:xfrm>
                    <a:off x="-313920" y="798480"/>
                    <a:ext cx="7083000" cy="6859800"/>
                    <a:chOff x="-313920" y="798480"/>
                    <a:chExt cx="7083000" cy="6859800"/>
                  </a:xfrm>
                </p:grpSpPr>
                <p:sp>
                  <p:nvSpPr>
                    <p:cNvPr id="133"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34" name="Group 12"/>
                    <p:cNvGrpSpPr/>
                    <p:nvPr/>
                  </p:nvGrpSpPr>
                  <p:grpSpPr>
                    <a:xfrm>
                      <a:off x="-313920" y="805680"/>
                      <a:ext cx="7074720" cy="6852600"/>
                      <a:chOff x="-313920" y="805680"/>
                      <a:chExt cx="7074720" cy="6852600"/>
                    </a:xfrm>
                  </p:grpSpPr>
                  <p:sp>
                    <p:nvSpPr>
                      <p:cNvPr id="135"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36" name="Group 14"/>
                      <p:cNvGrpSpPr/>
                      <p:nvPr/>
                    </p:nvGrpSpPr>
                    <p:grpSpPr>
                      <a:xfrm>
                        <a:off x="-313920" y="805680"/>
                        <a:ext cx="7074720" cy="6852600"/>
                        <a:chOff x="-313920" y="805680"/>
                        <a:chExt cx="7074720" cy="6852600"/>
                      </a:xfrm>
                    </p:grpSpPr>
                    <p:sp>
                      <p:nvSpPr>
                        <p:cNvPr id="137"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0"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1"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2"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6"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2"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3"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4"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5"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9"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5"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6"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7"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2"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73" name="Group 51"/>
                        <p:cNvGrpSpPr/>
                        <p:nvPr/>
                      </p:nvGrpSpPr>
                      <p:grpSpPr>
                        <a:xfrm>
                          <a:off x="-313920" y="1281960"/>
                          <a:ext cx="6460920" cy="6376320"/>
                          <a:chOff x="-313920" y="1281960"/>
                          <a:chExt cx="6460920" cy="6376320"/>
                        </a:xfrm>
                      </p:grpSpPr>
                      <p:sp>
                        <p:nvSpPr>
                          <p:cNvPr id="174"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5"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6"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7"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8"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9"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0"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1"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2"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3"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4"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86"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1"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2"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97"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3"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4"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5"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6"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210"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1"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7"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8"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22" name="Group 100"/>
              <p:cNvGrpSpPr/>
              <p:nvPr/>
            </p:nvGrpSpPr>
            <p:grpSpPr>
              <a:xfrm>
                <a:off x="4680" y="2715480"/>
                <a:ext cx="5018400" cy="4111200"/>
                <a:chOff x="4680" y="2715480"/>
                <a:chExt cx="5018400" cy="4111200"/>
              </a:xfrm>
            </p:grpSpPr>
            <p:sp>
              <p:nvSpPr>
                <p:cNvPr id="223"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25" name="Group 103"/>
                <p:cNvGrpSpPr/>
                <p:nvPr/>
              </p:nvGrpSpPr>
              <p:grpSpPr>
                <a:xfrm>
                  <a:off x="4680" y="4316400"/>
                  <a:ext cx="2090520" cy="2510280"/>
                  <a:chOff x="4680" y="4316400"/>
                  <a:chExt cx="2090520" cy="2510280"/>
                </a:xfrm>
              </p:grpSpPr>
              <p:sp>
                <p:nvSpPr>
                  <p:cNvPr id="226"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8"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9"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0"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1"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235" name="Group 113"/>
            <p:cNvGrpSpPr/>
            <p:nvPr/>
          </p:nvGrpSpPr>
          <p:grpSpPr>
            <a:xfrm>
              <a:off x="1440" y="2127240"/>
              <a:ext cx="5258160" cy="4692960"/>
              <a:chOff x="1440" y="2127240"/>
              <a:chExt cx="5258160" cy="4692960"/>
            </a:xfrm>
          </p:grpSpPr>
          <p:sp>
            <p:nvSpPr>
              <p:cNvPr id="236"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7"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8"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39"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40"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41"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42" name="Group 120"/>
              <p:cNvGrpSpPr/>
              <p:nvPr/>
            </p:nvGrpSpPr>
            <p:grpSpPr>
              <a:xfrm>
                <a:off x="4763880" y="2127240"/>
                <a:ext cx="495720" cy="488880"/>
                <a:chOff x="4763880" y="2127240"/>
                <a:chExt cx="495720" cy="488880"/>
              </a:xfrm>
            </p:grpSpPr>
            <p:sp>
              <p:nvSpPr>
                <p:cNvPr id="243"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4"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5"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6"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7"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24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4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5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5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52" name="PlaceHolder 5"/>
          <p:cNvSpPr>
            <a:spLocks noGrp="1"/>
          </p:cNvSpPr>
          <p:nvPr>
            <p:ph type="ftr" idx="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3" name="PlaceHolder 6"/>
          <p:cNvSpPr>
            <a:spLocks noGrp="1"/>
          </p:cNvSpPr>
          <p:nvPr>
            <p:ph type="sldNum" idx="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F234943A-FDD5-4760-81D5-C4FD4E13C664}"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254" name="PlaceHolder 7"/>
          <p:cNvSpPr>
            <a:spLocks noGrp="1"/>
          </p:cNvSpPr>
          <p:nvPr>
            <p:ph type="dt" idx="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2307" name="Group 2"/>
          <p:cNvGrpSpPr/>
          <p:nvPr/>
        </p:nvGrpSpPr>
        <p:grpSpPr>
          <a:xfrm>
            <a:off x="-290160" y="762120"/>
            <a:ext cx="7083360" cy="6859440"/>
            <a:chOff x="-290160" y="762120"/>
            <a:chExt cx="7083360" cy="6859440"/>
          </a:xfrm>
        </p:grpSpPr>
        <p:grpSp>
          <p:nvGrpSpPr>
            <p:cNvPr id="2308" name="Group 3"/>
            <p:cNvGrpSpPr/>
            <p:nvPr/>
          </p:nvGrpSpPr>
          <p:grpSpPr>
            <a:xfrm>
              <a:off x="-290160" y="762120"/>
              <a:ext cx="7083360" cy="6859440"/>
              <a:chOff x="-290160" y="762120"/>
              <a:chExt cx="7083360" cy="6859440"/>
            </a:xfrm>
          </p:grpSpPr>
          <p:grpSp>
            <p:nvGrpSpPr>
              <p:cNvPr id="2309" name="Group 4"/>
              <p:cNvGrpSpPr/>
              <p:nvPr/>
            </p:nvGrpSpPr>
            <p:grpSpPr>
              <a:xfrm>
                <a:off x="-290160" y="762120"/>
                <a:ext cx="7083360" cy="6859440"/>
                <a:chOff x="-290160" y="762120"/>
                <a:chExt cx="7083360" cy="6859440"/>
              </a:xfrm>
            </p:grpSpPr>
            <p:sp>
              <p:nvSpPr>
                <p:cNvPr id="231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311" name="Group 6"/>
                <p:cNvGrpSpPr/>
                <p:nvPr/>
              </p:nvGrpSpPr>
              <p:grpSpPr>
                <a:xfrm>
                  <a:off x="-290160" y="762120"/>
                  <a:ext cx="7083360" cy="6859440"/>
                  <a:chOff x="-290160" y="762120"/>
                  <a:chExt cx="7083360" cy="6859440"/>
                </a:xfrm>
              </p:grpSpPr>
              <p:sp>
                <p:nvSpPr>
                  <p:cNvPr id="231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1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1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315" name="Group 10"/>
                  <p:cNvGrpSpPr/>
                  <p:nvPr/>
                </p:nvGrpSpPr>
                <p:grpSpPr>
                  <a:xfrm>
                    <a:off x="-290160" y="762120"/>
                    <a:ext cx="7083360" cy="6859440"/>
                    <a:chOff x="-290160" y="762120"/>
                    <a:chExt cx="7083360" cy="6859440"/>
                  </a:xfrm>
                </p:grpSpPr>
                <p:sp>
                  <p:nvSpPr>
                    <p:cNvPr id="231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317" name="Group 12"/>
                    <p:cNvGrpSpPr/>
                    <p:nvPr/>
                  </p:nvGrpSpPr>
                  <p:grpSpPr>
                    <a:xfrm>
                      <a:off x="-290160" y="769320"/>
                      <a:ext cx="7074720" cy="6852240"/>
                      <a:chOff x="-290160" y="769320"/>
                      <a:chExt cx="7074720" cy="6852240"/>
                    </a:xfrm>
                  </p:grpSpPr>
                  <p:sp>
                    <p:nvSpPr>
                      <p:cNvPr id="231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319" name="Group 14"/>
                      <p:cNvGrpSpPr/>
                      <p:nvPr/>
                    </p:nvGrpSpPr>
                    <p:grpSpPr>
                      <a:xfrm>
                        <a:off x="-290160" y="769320"/>
                        <a:ext cx="7074720" cy="6852240"/>
                        <a:chOff x="-290160" y="769320"/>
                        <a:chExt cx="7074720" cy="6852240"/>
                      </a:xfrm>
                    </p:grpSpPr>
                    <p:sp>
                      <p:nvSpPr>
                        <p:cNvPr id="232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2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3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4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5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356" name="Group 51"/>
                        <p:cNvGrpSpPr/>
                        <p:nvPr/>
                      </p:nvGrpSpPr>
                      <p:grpSpPr>
                        <a:xfrm>
                          <a:off x="-290160" y="1245240"/>
                          <a:ext cx="6460920" cy="6376320"/>
                          <a:chOff x="-290160" y="1245240"/>
                          <a:chExt cx="6460920" cy="6376320"/>
                        </a:xfrm>
                      </p:grpSpPr>
                      <p:sp>
                        <p:nvSpPr>
                          <p:cNvPr id="235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5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5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36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36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7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38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8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239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39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405" name="Group 100"/>
              <p:cNvGrpSpPr/>
              <p:nvPr/>
            </p:nvGrpSpPr>
            <p:grpSpPr>
              <a:xfrm>
                <a:off x="28440" y="2678760"/>
                <a:ext cx="5018400" cy="4111200"/>
                <a:chOff x="28440" y="2678760"/>
                <a:chExt cx="5018400" cy="4111200"/>
              </a:xfrm>
            </p:grpSpPr>
            <p:sp>
              <p:nvSpPr>
                <p:cNvPr id="240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0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408" name="Group 103"/>
                <p:cNvGrpSpPr/>
                <p:nvPr/>
              </p:nvGrpSpPr>
              <p:grpSpPr>
                <a:xfrm>
                  <a:off x="28440" y="4279680"/>
                  <a:ext cx="2090520" cy="2510280"/>
                  <a:chOff x="28440" y="4279680"/>
                  <a:chExt cx="2090520" cy="2510280"/>
                </a:xfrm>
              </p:grpSpPr>
              <p:sp>
                <p:nvSpPr>
                  <p:cNvPr id="240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1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1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2418" name="Group 113"/>
            <p:cNvGrpSpPr/>
            <p:nvPr/>
          </p:nvGrpSpPr>
          <p:grpSpPr>
            <a:xfrm>
              <a:off x="25560" y="2104920"/>
              <a:ext cx="5219640" cy="4678560"/>
              <a:chOff x="25560" y="2104920"/>
              <a:chExt cx="5219640" cy="4678560"/>
            </a:xfrm>
          </p:grpSpPr>
          <p:sp>
            <p:nvSpPr>
              <p:cNvPr id="241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2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2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42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42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42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425" name="Group 120"/>
              <p:cNvGrpSpPr/>
              <p:nvPr/>
            </p:nvGrpSpPr>
            <p:grpSpPr>
              <a:xfrm>
                <a:off x="4753080" y="2104920"/>
                <a:ext cx="492120" cy="491760"/>
                <a:chOff x="4753080" y="2104920"/>
                <a:chExt cx="492120" cy="491760"/>
              </a:xfrm>
            </p:grpSpPr>
            <p:sp>
              <p:nvSpPr>
                <p:cNvPr id="242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2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2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2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3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2431" name="Group 2"/>
          <p:cNvGrpSpPr/>
          <p:nvPr/>
        </p:nvGrpSpPr>
        <p:grpSpPr>
          <a:xfrm>
            <a:off x="-313920" y="798480"/>
            <a:ext cx="7083000" cy="6859800"/>
            <a:chOff x="-313920" y="798480"/>
            <a:chExt cx="7083000" cy="6859800"/>
          </a:xfrm>
        </p:grpSpPr>
        <p:grpSp>
          <p:nvGrpSpPr>
            <p:cNvPr id="2432" name="Group 3"/>
            <p:cNvGrpSpPr/>
            <p:nvPr/>
          </p:nvGrpSpPr>
          <p:grpSpPr>
            <a:xfrm>
              <a:off x="-313920" y="798480"/>
              <a:ext cx="7083000" cy="6859800"/>
              <a:chOff x="-313920" y="798480"/>
              <a:chExt cx="7083000" cy="6859800"/>
            </a:xfrm>
          </p:grpSpPr>
          <p:grpSp>
            <p:nvGrpSpPr>
              <p:cNvPr id="2433" name="Group 4"/>
              <p:cNvGrpSpPr/>
              <p:nvPr/>
            </p:nvGrpSpPr>
            <p:grpSpPr>
              <a:xfrm>
                <a:off x="-313920" y="798480"/>
                <a:ext cx="7083000" cy="6859800"/>
                <a:chOff x="-313920" y="798480"/>
                <a:chExt cx="7083000" cy="6859800"/>
              </a:xfrm>
            </p:grpSpPr>
            <p:sp>
              <p:nvSpPr>
                <p:cNvPr id="2434"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435" name="Group 6"/>
                <p:cNvGrpSpPr/>
                <p:nvPr/>
              </p:nvGrpSpPr>
              <p:grpSpPr>
                <a:xfrm>
                  <a:off x="-313920" y="798480"/>
                  <a:ext cx="7083000" cy="6859800"/>
                  <a:chOff x="-313920" y="798480"/>
                  <a:chExt cx="7083000" cy="6859800"/>
                </a:xfrm>
              </p:grpSpPr>
              <p:sp>
                <p:nvSpPr>
                  <p:cNvPr id="2436"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37"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38"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439" name="Group 10"/>
                  <p:cNvGrpSpPr/>
                  <p:nvPr/>
                </p:nvGrpSpPr>
                <p:grpSpPr>
                  <a:xfrm>
                    <a:off x="-313920" y="798480"/>
                    <a:ext cx="7083000" cy="6859800"/>
                    <a:chOff x="-313920" y="798480"/>
                    <a:chExt cx="7083000" cy="6859800"/>
                  </a:xfrm>
                </p:grpSpPr>
                <p:sp>
                  <p:nvSpPr>
                    <p:cNvPr id="2440"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441" name="Group 12"/>
                    <p:cNvGrpSpPr/>
                    <p:nvPr/>
                  </p:nvGrpSpPr>
                  <p:grpSpPr>
                    <a:xfrm>
                      <a:off x="-313920" y="805680"/>
                      <a:ext cx="7074720" cy="6852600"/>
                      <a:chOff x="-313920" y="805680"/>
                      <a:chExt cx="7074720" cy="6852600"/>
                    </a:xfrm>
                  </p:grpSpPr>
                  <p:sp>
                    <p:nvSpPr>
                      <p:cNvPr id="2442"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443" name="Group 14"/>
                      <p:cNvGrpSpPr/>
                      <p:nvPr/>
                    </p:nvGrpSpPr>
                    <p:grpSpPr>
                      <a:xfrm>
                        <a:off x="-313920" y="805680"/>
                        <a:ext cx="7074720" cy="6852600"/>
                        <a:chOff x="-313920" y="805680"/>
                        <a:chExt cx="7074720" cy="6852600"/>
                      </a:xfrm>
                    </p:grpSpPr>
                    <p:sp>
                      <p:nvSpPr>
                        <p:cNvPr id="2444"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45"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46"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47"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48"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49"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0"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1"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2"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3"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4"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5"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6"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7"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8"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59"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0"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1"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2"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3"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4"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5"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6"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7"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8"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69"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0"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1"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2"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3"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4"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5"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6"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7"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8"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79"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480" name="Group 51"/>
                        <p:cNvGrpSpPr/>
                        <p:nvPr/>
                      </p:nvGrpSpPr>
                      <p:grpSpPr>
                        <a:xfrm>
                          <a:off x="-313920" y="1281960"/>
                          <a:ext cx="6460920" cy="6376320"/>
                          <a:chOff x="-313920" y="1281960"/>
                          <a:chExt cx="6460920" cy="6376320"/>
                        </a:xfrm>
                      </p:grpSpPr>
                      <p:sp>
                        <p:nvSpPr>
                          <p:cNvPr id="2481"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2"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3"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4"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5"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6"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7"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8"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89"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90"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91"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492"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493"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4"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5"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6"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7"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8"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499"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0"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1"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2"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3"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504"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5"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6"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7"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8"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09"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0"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1"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2"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3"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4"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5"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6"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2517"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8"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19"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0"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1"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2"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3"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4"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5"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6"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7"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28"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529" name="Group 100"/>
              <p:cNvGrpSpPr/>
              <p:nvPr/>
            </p:nvGrpSpPr>
            <p:grpSpPr>
              <a:xfrm>
                <a:off x="4680" y="2715480"/>
                <a:ext cx="5018400" cy="4111200"/>
                <a:chOff x="4680" y="2715480"/>
                <a:chExt cx="5018400" cy="4111200"/>
              </a:xfrm>
            </p:grpSpPr>
            <p:sp>
              <p:nvSpPr>
                <p:cNvPr id="2530"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1"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532" name="Group 103"/>
                <p:cNvGrpSpPr/>
                <p:nvPr/>
              </p:nvGrpSpPr>
              <p:grpSpPr>
                <a:xfrm>
                  <a:off x="4680" y="4316400"/>
                  <a:ext cx="2090520" cy="2510280"/>
                  <a:chOff x="4680" y="4316400"/>
                  <a:chExt cx="2090520" cy="2510280"/>
                </a:xfrm>
              </p:grpSpPr>
              <p:sp>
                <p:nvSpPr>
                  <p:cNvPr id="2533"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4"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35"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6"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7"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8"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39"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40"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41"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2542" name="Group 113"/>
            <p:cNvGrpSpPr/>
            <p:nvPr/>
          </p:nvGrpSpPr>
          <p:grpSpPr>
            <a:xfrm>
              <a:off x="1440" y="2127240"/>
              <a:ext cx="5258160" cy="4692960"/>
              <a:chOff x="1440" y="2127240"/>
              <a:chExt cx="5258160" cy="4692960"/>
            </a:xfrm>
          </p:grpSpPr>
          <p:sp>
            <p:nvSpPr>
              <p:cNvPr id="2543"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44"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45"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546"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547"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548"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549" name="Group 120"/>
              <p:cNvGrpSpPr/>
              <p:nvPr/>
            </p:nvGrpSpPr>
            <p:grpSpPr>
              <a:xfrm>
                <a:off x="4763880" y="2127240"/>
                <a:ext cx="495720" cy="488880"/>
                <a:chOff x="4763880" y="2127240"/>
                <a:chExt cx="495720" cy="488880"/>
              </a:xfrm>
            </p:grpSpPr>
            <p:sp>
              <p:nvSpPr>
                <p:cNvPr id="2550"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51"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52"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53"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554"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2555" name="PlaceHolder 1"/>
          <p:cNvSpPr>
            <a:spLocks noGrp="1"/>
          </p:cNvSpPr>
          <p:nvPr>
            <p:ph type="ftr" idx="2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56" name="PlaceHolder 2"/>
          <p:cNvSpPr>
            <a:spLocks noGrp="1"/>
          </p:cNvSpPr>
          <p:nvPr>
            <p:ph type="sldNum" idx="2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BB9A4620-8582-44C1-906C-FFB90E23F77A}"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2557" name="PlaceHolder 3"/>
          <p:cNvSpPr>
            <a:spLocks noGrp="1"/>
          </p:cNvSpPr>
          <p:nvPr>
            <p:ph type="dt" idx="3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2558" name="Group 2"/>
          <p:cNvGrpSpPr/>
          <p:nvPr/>
        </p:nvGrpSpPr>
        <p:grpSpPr>
          <a:xfrm>
            <a:off x="-290160" y="762120"/>
            <a:ext cx="7083360" cy="6859440"/>
            <a:chOff x="-290160" y="762120"/>
            <a:chExt cx="7083360" cy="6859440"/>
          </a:xfrm>
        </p:grpSpPr>
        <p:grpSp>
          <p:nvGrpSpPr>
            <p:cNvPr id="2559" name="Group 3"/>
            <p:cNvGrpSpPr/>
            <p:nvPr/>
          </p:nvGrpSpPr>
          <p:grpSpPr>
            <a:xfrm>
              <a:off x="-290160" y="762120"/>
              <a:ext cx="7083360" cy="6859440"/>
              <a:chOff x="-290160" y="762120"/>
              <a:chExt cx="7083360" cy="6859440"/>
            </a:xfrm>
          </p:grpSpPr>
          <p:grpSp>
            <p:nvGrpSpPr>
              <p:cNvPr id="2560" name="Group 4"/>
              <p:cNvGrpSpPr/>
              <p:nvPr/>
            </p:nvGrpSpPr>
            <p:grpSpPr>
              <a:xfrm>
                <a:off x="-290160" y="762120"/>
                <a:ext cx="7083360" cy="6859440"/>
                <a:chOff x="-290160" y="762120"/>
                <a:chExt cx="7083360" cy="6859440"/>
              </a:xfrm>
            </p:grpSpPr>
            <p:sp>
              <p:nvSpPr>
                <p:cNvPr id="256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562" name="Group 6"/>
                <p:cNvGrpSpPr/>
                <p:nvPr/>
              </p:nvGrpSpPr>
              <p:grpSpPr>
                <a:xfrm>
                  <a:off x="-290160" y="762120"/>
                  <a:ext cx="7083360" cy="6859440"/>
                  <a:chOff x="-290160" y="762120"/>
                  <a:chExt cx="7083360" cy="6859440"/>
                </a:xfrm>
              </p:grpSpPr>
              <p:sp>
                <p:nvSpPr>
                  <p:cNvPr id="256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6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56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566" name="Group 10"/>
                  <p:cNvGrpSpPr/>
                  <p:nvPr/>
                </p:nvGrpSpPr>
                <p:grpSpPr>
                  <a:xfrm>
                    <a:off x="-290160" y="762120"/>
                    <a:ext cx="7083360" cy="6859440"/>
                    <a:chOff x="-290160" y="762120"/>
                    <a:chExt cx="7083360" cy="6859440"/>
                  </a:xfrm>
                </p:grpSpPr>
                <p:sp>
                  <p:nvSpPr>
                    <p:cNvPr id="256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568" name="Group 12"/>
                    <p:cNvGrpSpPr/>
                    <p:nvPr/>
                  </p:nvGrpSpPr>
                  <p:grpSpPr>
                    <a:xfrm>
                      <a:off x="-290160" y="769320"/>
                      <a:ext cx="7074720" cy="6852240"/>
                      <a:chOff x="-290160" y="769320"/>
                      <a:chExt cx="7074720" cy="6852240"/>
                    </a:xfrm>
                  </p:grpSpPr>
                  <p:sp>
                    <p:nvSpPr>
                      <p:cNvPr id="256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570" name="Group 14"/>
                      <p:cNvGrpSpPr/>
                      <p:nvPr/>
                    </p:nvGrpSpPr>
                    <p:grpSpPr>
                      <a:xfrm>
                        <a:off x="-290160" y="769320"/>
                        <a:ext cx="7074720" cy="6852240"/>
                        <a:chOff x="-290160" y="769320"/>
                        <a:chExt cx="7074720" cy="6852240"/>
                      </a:xfrm>
                    </p:grpSpPr>
                    <p:sp>
                      <p:nvSpPr>
                        <p:cNvPr id="257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7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8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59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0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07" name="Group 51"/>
                        <p:cNvGrpSpPr/>
                        <p:nvPr/>
                      </p:nvGrpSpPr>
                      <p:grpSpPr>
                        <a:xfrm>
                          <a:off x="-290160" y="1245240"/>
                          <a:ext cx="6460920" cy="6376320"/>
                          <a:chOff x="-290160" y="1245240"/>
                          <a:chExt cx="6460920" cy="6376320"/>
                        </a:xfrm>
                      </p:grpSpPr>
                      <p:sp>
                        <p:nvSpPr>
                          <p:cNvPr id="260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0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1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62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2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63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3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264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4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656" name="Group 100"/>
              <p:cNvGrpSpPr/>
              <p:nvPr/>
            </p:nvGrpSpPr>
            <p:grpSpPr>
              <a:xfrm>
                <a:off x="28440" y="2678760"/>
                <a:ext cx="5018400" cy="4111200"/>
                <a:chOff x="28440" y="2678760"/>
                <a:chExt cx="5018400" cy="4111200"/>
              </a:xfrm>
            </p:grpSpPr>
            <p:sp>
              <p:nvSpPr>
                <p:cNvPr id="265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5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659" name="Group 103"/>
                <p:cNvGrpSpPr/>
                <p:nvPr/>
              </p:nvGrpSpPr>
              <p:grpSpPr>
                <a:xfrm>
                  <a:off x="28440" y="4279680"/>
                  <a:ext cx="2090520" cy="2510280"/>
                  <a:chOff x="28440" y="4279680"/>
                  <a:chExt cx="2090520" cy="2510280"/>
                </a:xfrm>
              </p:grpSpPr>
              <p:sp>
                <p:nvSpPr>
                  <p:cNvPr id="266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6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6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2669" name="Group 113"/>
            <p:cNvGrpSpPr/>
            <p:nvPr/>
          </p:nvGrpSpPr>
          <p:grpSpPr>
            <a:xfrm>
              <a:off x="25560" y="2104920"/>
              <a:ext cx="5219640" cy="4678560"/>
              <a:chOff x="25560" y="2104920"/>
              <a:chExt cx="5219640" cy="4678560"/>
            </a:xfrm>
          </p:grpSpPr>
          <p:sp>
            <p:nvSpPr>
              <p:cNvPr id="267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7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7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67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67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67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676" name="Group 120"/>
              <p:cNvGrpSpPr/>
              <p:nvPr/>
            </p:nvGrpSpPr>
            <p:grpSpPr>
              <a:xfrm>
                <a:off x="4753080" y="2104920"/>
                <a:ext cx="492120" cy="491760"/>
                <a:chOff x="4753080" y="2104920"/>
                <a:chExt cx="492120" cy="491760"/>
              </a:xfrm>
            </p:grpSpPr>
            <p:sp>
              <p:nvSpPr>
                <p:cNvPr id="267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67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67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68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68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2682" name="Group 2"/>
          <p:cNvGrpSpPr/>
          <p:nvPr/>
        </p:nvGrpSpPr>
        <p:grpSpPr>
          <a:xfrm>
            <a:off x="-313920" y="798480"/>
            <a:ext cx="7083000" cy="6859800"/>
            <a:chOff x="-313920" y="798480"/>
            <a:chExt cx="7083000" cy="6859800"/>
          </a:xfrm>
        </p:grpSpPr>
        <p:grpSp>
          <p:nvGrpSpPr>
            <p:cNvPr id="2683" name="Group 3"/>
            <p:cNvGrpSpPr/>
            <p:nvPr/>
          </p:nvGrpSpPr>
          <p:grpSpPr>
            <a:xfrm>
              <a:off x="-313920" y="798480"/>
              <a:ext cx="7083000" cy="6859800"/>
              <a:chOff x="-313920" y="798480"/>
              <a:chExt cx="7083000" cy="6859800"/>
            </a:xfrm>
          </p:grpSpPr>
          <p:grpSp>
            <p:nvGrpSpPr>
              <p:cNvPr id="2684" name="Group 4"/>
              <p:cNvGrpSpPr/>
              <p:nvPr/>
            </p:nvGrpSpPr>
            <p:grpSpPr>
              <a:xfrm>
                <a:off x="-313920" y="798480"/>
                <a:ext cx="7083000" cy="6859800"/>
                <a:chOff x="-313920" y="798480"/>
                <a:chExt cx="7083000" cy="6859800"/>
              </a:xfrm>
            </p:grpSpPr>
            <p:sp>
              <p:nvSpPr>
                <p:cNvPr id="2685"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86" name="Group 6"/>
                <p:cNvGrpSpPr/>
                <p:nvPr/>
              </p:nvGrpSpPr>
              <p:grpSpPr>
                <a:xfrm>
                  <a:off x="-313920" y="798480"/>
                  <a:ext cx="7083000" cy="6859800"/>
                  <a:chOff x="-313920" y="798480"/>
                  <a:chExt cx="7083000" cy="6859800"/>
                </a:xfrm>
              </p:grpSpPr>
              <p:sp>
                <p:nvSpPr>
                  <p:cNvPr id="2687"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88"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89"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90" name="Group 10"/>
                  <p:cNvGrpSpPr/>
                  <p:nvPr/>
                </p:nvGrpSpPr>
                <p:grpSpPr>
                  <a:xfrm>
                    <a:off x="-313920" y="798480"/>
                    <a:ext cx="7083000" cy="6859800"/>
                    <a:chOff x="-313920" y="798480"/>
                    <a:chExt cx="7083000" cy="6859800"/>
                  </a:xfrm>
                </p:grpSpPr>
                <p:sp>
                  <p:nvSpPr>
                    <p:cNvPr id="2691"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92" name="Group 12"/>
                    <p:cNvGrpSpPr/>
                    <p:nvPr/>
                  </p:nvGrpSpPr>
                  <p:grpSpPr>
                    <a:xfrm>
                      <a:off x="-313920" y="805680"/>
                      <a:ext cx="7074720" cy="6852600"/>
                      <a:chOff x="-313920" y="805680"/>
                      <a:chExt cx="7074720" cy="6852600"/>
                    </a:xfrm>
                  </p:grpSpPr>
                  <p:sp>
                    <p:nvSpPr>
                      <p:cNvPr id="2693"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94" name="Group 14"/>
                      <p:cNvGrpSpPr/>
                      <p:nvPr/>
                    </p:nvGrpSpPr>
                    <p:grpSpPr>
                      <a:xfrm>
                        <a:off x="-313920" y="805680"/>
                        <a:ext cx="7074720" cy="6852600"/>
                        <a:chOff x="-313920" y="805680"/>
                        <a:chExt cx="7074720" cy="6852600"/>
                      </a:xfrm>
                    </p:grpSpPr>
                    <p:sp>
                      <p:nvSpPr>
                        <p:cNvPr id="2695"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96"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97"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98"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699"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0"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1"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2"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3"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4"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5"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6"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7"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8"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09"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0"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1"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2"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3"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4"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5"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6"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7"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8"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19"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0"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1"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2"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3"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4"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5"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6"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7"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8"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29"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30"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731" name="Group 51"/>
                        <p:cNvGrpSpPr/>
                        <p:nvPr/>
                      </p:nvGrpSpPr>
                      <p:grpSpPr>
                        <a:xfrm>
                          <a:off x="-313920" y="1281960"/>
                          <a:ext cx="6460920" cy="6376320"/>
                          <a:chOff x="-313920" y="1281960"/>
                          <a:chExt cx="6460920" cy="6376320"/>
                        </a:xfrm>
                      </p:grpSpPr>
                      <p:sp>
                        <p:nvSpPr>
                          <p:cNvPr id="2732"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3"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4"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5"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6"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7"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8"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39"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40"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41"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42"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43"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744"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5"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6"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7"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8"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9"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0"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1"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2"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3"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4"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755"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6"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7"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8"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9"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0"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1"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2"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3"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4"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5"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6"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7"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2768"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9"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0"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1"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2"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3"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4"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5"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6"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7"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8"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9"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780" name="Group 100"/>
              <p:cNvGrpSpPr/>
              <p:nvPr/>
            </p:nvGrpSpPr>
            <p:grpSpPr>
              <a:xfrm>
                <a:off x="4680" y="2715480"/>
                <a:ext cx="5018400" cy="4111200"/>
                <a:chOff x="4680" y="2715480"/>
                <a:chExt cx="5018400" cy="4111200"/>
              </a:xfrm>
            </p:grpSpPr>
            <p:sp>
              <p:nvSpPr>
                <p:cNvPr id="2781"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2"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783" name="Group 103"/>
                <p:cNvGrpSpPr/>
                <p:nvPr/>
              </p:nvGrpSpPr>
              <p:grpSpPr>
                <a:xfrm>
                  <a:off x="4680" y="4316400"/>
                  <a:ext cx="2090520" cy="2510280"/>
                  <a:chOff x="4680" y="4316400"/>
                  <a:chExt cx="2090520" cy="2510280"/>
                </a:xfrm>
              </p:grpSpPr>
              <p:sp>
                <p:nvSpPr>
                  <p:cNvPr id="2784"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5"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86"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7"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8"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9"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90"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91"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92"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2793" name="Group 113"/>
            <p:cNvGrpSpPr/>
            <p:nvPr/>
          </p:nvGrpSpPr>
          <p:grpSpPr>
            <a:xfrm>
              <a:off x="1440" y="2127240"/>
              <a:ext cx="5258160" cy="4692960"/>
              <a:chOff x="1440" y="2127240"/>
              <a:chExt cx="5258160" cy="4692960"/>
            </a:xfrm>
          </p:grpSpPr>
          <p:sp>
            <p:nvSpPr>
              <p:cNvPr id="2794"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95"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796"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797"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798"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799"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800" name="Group 120"/>
              <p:cNvGrpSpPr/>
              <p:nvPr/>
            </p:nvGrpSpPr>
            <p:grpSpPr>
              <a:xfrm>
                <a:off x="4763880" y="2127240"/>
                <a:ext cx="495720" cy="488880"/>
                <a:chOff x="4763880" y="2127240"/>
                <a:chExt cx="495720" cy="488880"/>
              </a:xfrm>
            </p:grpSpPr>
            <p:sp>
              <p:nvSpPr>
                <p:cNvPr id="2801"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02"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03"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04"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05"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2806"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80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808"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809"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810" name="PlaceHolder 5"/>
          <p:cNvSpPr>
            <a:spLocks noGrp="1"/>
          </p:cNvSpPr>
          <p:nvPr>
            <p:ph type="ftr" idx="3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811" name="PlaceHolder 6"/>
          <p:cNvSpPr>
            <a:spLocks noGrp="1"/>
          </p:cNvSpPr>
          <p:nvPr>
            <p:ph type="sldNum" idx="3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2F727D2-168F-42EB-8BA8-A889F2640446}"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2812" name="PlaceHolder 7"/>
          <p:cNvSpPr>
            <a:spLocks noGrp="1"/>
          </p:cNvSpPr>
          <p:nvPr>
            <p:ph type="dt" idx="3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2817" name="Group 2"/>
          <p:cNvGrpSpPr/>
          <p:nvPr/>
        </p:nvGrpSpPr>
        <p:grpSpPr>
          <a:xfrm>
            <a:off x="-290160" y="762120"/>
            <a:ext cx="7083360" cy="6859440"/>
            <a:chOff x="-290160" y="762120"/>
            <a:chExt cx="7083360" cy="6859440"/>
          </a:xfrm>
        </p:grpSpPr>
        <p:grpSp>
          <p:nvGrpSpPr>
            <p:cNvPr id="2818" name="Group 3"/>
            <p:cNvGrpSpPr/>
            <p:nvPr/>
          </p:nvGrpSpPr>
          <p:grpSpPr>
            <a:xfrm>
              <a:off x="-290160" y="762120"/>
              <a:ext cx="7083360" cy="6859440"/>
              <a:chOff x="-290160" y="762120"/>
              <a:chExt cx="7083360" cy="6859440"/>
            </a:xfrm>
          </p:grpSpPr>
          <p:grpSp>
            <p:nvGrpSpPr>
              <p:cNvPr id="2819" name="Group 4"/>
              <p:cNvGrpSpPr/>
              <p:nvPr/>
            </p:nvGrpSpPr>
            <p:grpSpPr>
              <a:xfrm>
                <a:off x="-290160" y="762120"/>
                <a:ext cx="7083360" cy="6859440"/>
                <a:chOff x="-290160" y="762120"/>
                <a:chExt cx="7083360" cy="6859440"/>
              </a:xfrm>
            </p:grpSpPr>
            <p:sp>
              <p:nvSpPr>
                <p:cNvPr id="282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821" name="Group 6"/>
                <p:cNvGrpSpPr/>
                <p:nvPr/>
              </p:nvGrpSpPr>
              <p:grpSpPr>
                <a:xfrm>
                  <a:off x="-290160" y="762120"/>
                  <a:ext cx="7083360" cy="6859440"/>
                  <a:chOff x="-290160" y="762120"/>
                  <a:chExt cx="7083360" cy="6859440"/>
                </a:xfrm>
              </p:grpSpPr>
              <p:sp>
                <p:nvSpPr>
                  <p:cNvPr id="282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2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2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825" name="Group 10"/>
                  <p:cNvGrpSpPr/>
                  <p:nvPr/>
                </p:nvGrpSpPr>
                <p:grpSpPr>
                  <a:xfrm>
                    <a:off x="-290160" y="762120"/>
                    <a:ext cx="7083360" cy="6859440"/>
                    <a:chOff x="-290160" y="762120"/>
                    <a:chExt cx="7083360" cy="6859440"/>
                  </a:xfrm>
                </p:grpSpPr>
                <p:sp>
                  <p:nvSpPr>
                    <p:cNvPr id="282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827" name="Group 12"/>
                    <p:cNvGrpSpPr/>
                    <p:nvPr/>
                  </p:nvGrpSpPr>
                  <p:grpSpPr>
                    <a:xfrm>
                      <a:off x="-290160" y="769320"/>
                      <a:ext cx="7074720" cy="6852240"/>
                      <a:chOff x="-290160" y="769320"/>
                      <a:chExt cx="7074720" cy="6852240"/>
                    </a:xfrm>
                  </p:grpSpPr>
                  <p:sp>
                    <p:nvSpPr>
                      <p:cNvPr id="282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829" name="Group 14"/>
                      <p:cNvGrpSpPr/>
                      <p:nvPr/>
                    </p:nvGrpSpPr>
                    <p:grpSpPr>
                      <a:xfrm>
                        <a:off x="-290160" y="769320"/>
                        <a:ext cx="7074720" cy="6852240"/>
                        <a:chOff x="-290160" y="769320"/>
                        <a:chExt cx="7074720" cy="6852240"/>
                      </a:xfrm>
                    </p:grpSpPr>
                    <p:sp>
                      <p:nvSpPr>
                        <p:cNvPr id="283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866" name="Group 51"/>
                        <p:cNvGrpSpPr/>
                        <p:nvPr/>
                      </p:nvGrpSpPr>
                      <p:grpSpPr>
                        <a:xfrm>
                          <a:off x="-290160" y="1245240"/>
                          <a:ext cx="6460920" cy="6376320"/>
                          <a:chOff x="-290160" y="1245240"/>
                          <a:chExt cx="6460920" cy="6376320"/>
                        </a:xfrm>
                      </p:grpSpPr>
                      <p:sp>
                        <p:nvSpPr>
                          <p:cNvPr id="286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6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6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87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87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89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290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915" name="Group 100"/>
              <p:cNvGrpSpPr/>
              <p:nvPr/>
            </p:nvGrpSpPr>
            <p:grpSpPr>
              <a:xfrm>
                <a:off x="28440" y="2678760"/>
                <a:ext cx="5018400" cy="4111200"/>
                <a:chOff x="28440" y="2678760"/>
                <a:chExt cx="5018400" cy="4111200"/>
              </a:xfrm>
            </p:grpSpPr>
            <p:sp>
              <p:nvSpPr>
                <p:cNvPr id="291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918" name="Group 103"/>
                <p:cNvGrpSpPr/>
                <p:nvPr/>
              </p:nvGrpSpPr>
              <p:grpSpPr>
                <a:xfrm>
                  <a:off x="28440" y="4279680"/>
                  <a:ext cx="2090520" cy="2510280"/>
                  <a:chOff x="28440" y="4279680"/>
                  <a:chExt cx="2090520" cy="2510280"/>
                </a:xfrm>
              </p:grpSpPr>
              <p:sp>
                <p:nvSpPr>
                  <p:cNvPr id="291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2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2928" name="Group 113"/>
            <p:cNvGrpSpPr/>
            <p:nvPr/>
          </p:nvGrpSpPr>
          <p:grpSpPr>
            <a:xfrm>
              <a:off x="25560" y="2104920"/>
              <a:ext cx="5219640" cy="4678560"/>
              <a:chOff x="25560" y="2104920"/>
              <a:chExt cx="5219640" cy="4678560"/>
            </a:xfrm>
          </p:grpSpPr>
          <p:sp>
            <p:nvSpPr>
              <p:cNvPr id="292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3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3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93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93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93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935" name="Group 120"/>
              <p:cNvGrpSpPr/>
              <p:nvPr/>
            </p:nvGrpSpPr>
            <p:grpSpPr>
              <a:xfrm>
                <a:off x="4753080" y="2104920"/>
                <a:ext cx="492120" cy="491760"/>
                <a:chOff x="4753080" y="2104920"/>
                <a:chExt cx="492120" cy="491760"/>
              </a:xfrm>
            </p:grpSpPr>
            <p:sp>
              <p:nvSpPr>
                <p:cNvPr id="293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3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3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3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4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2941" name="Group 2"/>
          <p:cNvGrpSpPr/>
          <p:nvPr/>
        </p:nvGrpSpPr>
        <p:grpSpPr>
          <a:xfrm>
            <a:off x="-313920" y="798480"/>
            <a:ext cx="7083000" cy="6859800"/>
            <a:chOff x="-313920" y="798480"/>
            <a:chExt cx="7083000" cy="6859800"/>
          </a:xfrm>
        </p:grpSpPr>
        <p:grpSp>
          <p:nvGrpSpPr>
            <p:cNvPr id="2942" name="Group 3"/>
            <p:cNvGrpSpPr/>
            <p:nvPr/>
          </p:nvGrpSpPr>
          <p:grpSpPr>
            <a:xfrm>
              <a:off x="-313920" y="798480"/>
              <a:ext cx="7083000" cy="6859800"/>
              <a:chOff x="-313920" y="798480"/>
              <a:chExt cx="7083000" cy="6859800"/>
            </a:xfrm>
          </p:grpSpPr>
          <p:grpSp>
            <p:nvGrpSpPr>
              <p:cNvPr id="2943" name="Group 4"/>
              <p:cNvGrpSpPr/>
              <p:nvPr/>
            </p:nvGrpSpPr>
            <p:grpSpPr>
              <a:xfrm>
                <a:off x="-313920" y="798480"/>
                <a:ext cx="7083000" cy="6859800"/>
                <a:chOff x="-313920" y="798480"/>
                <a:chExt cx="7083000" cy="6859800"/>
              </a:xfrm>
            </p:grpSpPr>
            <p:sp>
              <p:nvSpPr>
                <p:cNvPr id="2944"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945" name="Group 6"/>
                <p:cNvGrpSpPr/>
                <p:nvPr/>
              </p:nvGrpSpPr>
              <p:grpSpPr>
                <a:xfrm>
                  <a:off x="-313920" y="798480"/>
                  <a:ext cx="7083000" cy="6859800"/>
                  <a:chOff x="-313920" y="798480"/>
                  <a:chExt cx="7083000" cy="6859800"/>
                </a:xfrm>
              </p:grpSpPr>
              <p:sp>
                <p:nvSpPr>
                  <p:cNvPr id="2946"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47"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48"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949" name="Group 10"/>
                  <p:cNvGrpSpPr/>
                  <p:nvPr/>
                </p:nvGrpSpPr>
                <p:grpSpPr>
                  <a:xfrm>
                    <a:off x="-313920" y="798480"/>
                    <a:ext cx="7083000" cy="6859800"/>
                    <a:chOff x="-313920" y="798480"/>
                    <a:chExt cx="7083000" cy="6859800"/>
                  </a:xfrm>
                </p:grpSpPr>
                <p:sp>
                  <p:nvSpPr>
                    <p:cNvPr id="2950"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951" name="Group 12"/>
                    <p:cNvGrpSpPr/>
                    <p:nvPr/>
                  </p:nvGrpSpPr>
                  <p:grpSpPr>
                    <a:xfrm>
                      <a:off x="-313920" y="805680"/>
                      <a:ext cx="7074720" cy="6852600"/>
                      <a:chOff x="-313920" y="805680"/>
                      <a:chExt cx="7074720" cy="6852600"/>
                    </a:xfrm>
                  </p:grpSpPr>
                  <p:sp>
                    <p:nvSpPr>
                      <p:cNvPr id="2952"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953" name="Group 14"/>
                      <p:cNvGrpSpPr/>
                      <p:nvPr/>
                    </p:nvGrpSpPr>
                    <p:grpSpPr>
                      <a:xfrm>
                        <a:off x="-313920" y="805680"/>
                        <a:ext cx="7074720" cy="6852600"/>
                        <a:chOff x="-313920" y="805680"/>
                        <a:chExt cx="7074720" cy="6852600"/>
                      </a:xfrm>
                    </p:grpSpPr>
                    <p:sp>
                      <p:nvSpPr>
                        <p:cNvPr id="2954"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5"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6"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7"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8"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9"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0"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1"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2"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3"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4"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5"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6"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7"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8"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9"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0"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1"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2"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3"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4"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5"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6"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7"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8"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9"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0"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1"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2"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3"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4"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5"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6"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7"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8"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9"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990" name="Group 51"/>
                        <p:cNvGrpSpPr/>
                        <p:nvPr/>
                      </p:nvGrpSpPr>
                      <p:grpSpPr>
                        <a:xfrm>
                          <a:off x="-313920" y="1281960"/>
                          <a:ext cx="6460920" cy="6376320"/>
                          <a:chOff x="-313920" y="1281960"/>
                          <a:chExt cx="6460920" cy="6376320"/>
                        </a:xfrm>
                      </p:grpSpPr>
                      <p:sp>
                        <p:nvSpPr>
                          <p:cNvPr id="2991"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2"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3"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4"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5"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6"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7"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8"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999"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00"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01"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02"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003"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4"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5"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6"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7"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8"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9"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0"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1"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2"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3"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014"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5"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6"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7"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8"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9"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0"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1"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2"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3"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4"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5"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6"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3027"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8"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9"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0"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1"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2"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3"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4"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5"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6"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7"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8"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039" name="Group 100"/>
              <p:cNvGrpSpPr/>
              <p:nvPr/>
            </p:nvGrpSpPr>
            <p:grpSpPr>
              <a:xfrm>
                <a:off x="4680" y="2715480"/>
                <a:ext cx="5018400" cy="4111200"/>
                <a:chOff x="4680" y="2715480"/>
                <a:chExt cx="5018400" cy="4111200"/>
              </a:xfrm>
            </p:grpSpPr>
            <p:sp>
              <p:nvSpPr>
                <p:cNvPr id="3040"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1"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042" name="Group 103"/>
                <p:cNvGrpSpPr/>
                <p:nvPr/>
              </p:nvGrpSpPr>
              <p:grpSpPr>
                <a:xfrm>
                  <a:off x="4680" y="4316400"/>
                  <a:ext cx="2090520" cy="2510280"/>
                  <a:chOff x="4680" y="4316400"/>
                  <a:chExt cx="2090520" cy="2510280"/>
                </a:xfrm>
              </p:grpSpPr>
              <p:sp>
                <p:nvSpPr>
                  <p:cNvPr id="3043"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4"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45"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6"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7"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8"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9"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50"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51"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3052" name="Group 113"/>
            <p:cNvGrpSpPr/>
            <p:nvPr/>
          </p:nvGrpSpPr>
          <p:grpSpPr>
            <a:xfrm>
              <a:off x="1440" y="2127240"/>
              <a:ext cx="5258160" cy="4692960"/>
              <a:chOff x="1440" y="2127240"/>
              <a:chExt cx="5258160" cy="4692960"/>
            </a:xfrm>
          </p:grpSpPr>
          <p:sp>
            <p:nvSpPr>
              <p:cNvPr id="3053"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54"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55"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056"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057"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058"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059" name="Group 120"/>
              <p:cNvGrpSpPr/>
              <p:nvPr/>
            </p:nvGrpSpPr>
            <p:grpSpPr>
              <a:xfrm>
                <a:off x="4763880" y="2127240"/>
                <a:ext cx="495720" cy="488880"/>
                <a:chOff x="4763880" y="2127240"/>
                <a:chExt cx="495720" cy="488880"/>
              </a:xfrm>
            </p:grpSpPr>
            <p:sp>
              <p:nvSpPr>
                <p:cNvPr id="3060"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061"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062"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063"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064"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3065"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066"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067"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068"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069" name="PlaceHolder 5"/>
          <p:cNvSpPr>
            <a:spLocks noGrp="1"/>
          </p:cNvSpPr>
          <p:nvPr>
            <p:ph type="ftr" idx="3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070" name="PlaceHolder 6"/>
          <p:cNvSpPr>
            <a:spLocks noGrp="1"/>
          </p:cNvSpPr>
          <p:nvPr>
            <p:ph type="sldNum" idx="3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2372CDC-CE29-4871-B42B-6076D2CE4EA9}"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071" name="PlaceHolder 7"/>
          <p:cNvSpPr>
            <a:spLocks noGrp="1"/>
          </p:cNvSpPr>
          <p:nvPr>
            <p:ph type="dt" idx="3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076" name="Group 2"/>
          <p:cNvGrpSpPr/>
          <p:nvPr/>
        </p:nvGrpSpPr>
        <p:grpSpPr>
          <a:xfrm>
            <a:off x="-290160" y="762120"/>
            <a:ext cx="7083360" cy="6859440"/>
            <a:chOff x="-290160" y="762120"/>
            <a:chExt cx="7083360" cy="6859440"/>
          </a:xfrm>
        </p:grpSpPr>
        <p:grpSp>
          <p:nvGrpSpPr>
            <p:cNvPr id="3077" name="Group 3"/>
            <p:cNvGrpSpPr/>
            <p:nvPr/>
          </p:nvGrpSpPr>
          <p:grpSpPr>
            <a:xfrm>
              <a:off x="-290160" y="762120"/>
              <a:ext cx="7083360" cy="6859440"/>
              <a:chOff x="-290160" y="762120"/>
              <a:chExt cx="7083360" cy="6859440"/>
            </a:xfrm>
          </p:grpSpPr>
          <p:grpSp>
            <p:nvGrpSpPr>
              <p:cNvPr id="3078" name="Group 4"/>
              <p:cNvGrpSpPr/>
              <p:nvPr/>
            </p:nvGrpSpPr>
            <p:grpSpPr>
              <a:xfrm>
                <a:off x="-290160" y="762120"/>
                <a:ext cx="7083360" cy="6859440"/>
                <a:chOff x="-290160" y="762120"/>
                <a:chExt cx="7083360" cy="6859440"/>
              </a:xfrm>
            </p:grpSpPr>
            <p:sp>
              <p:nvSpPr>
                <p:cNvPr id="3079"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080" name="Group 6"/>
                <p:cNvGrpSpPr/>
                <p:nvPr/>
              </p:nvGrpSpPr>
              <p:grpSpPr>
                <a:xfrm>
                  <a:off x="-290160" y="762120"/>
                  <a:ext cx="7083360" cy="6859440"/>
                  <a:chOff x="-290160" y="762120"/>
                  <a:chExt cx="7083360" cy="6859440"/>
                </a:xfrm>
              </p:grpSpPr>
              <p:sp>
                <p:nvSpPr>
                  <p:cNvPr id="3081"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82"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083"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084" name="Group 10"/>
                  <p:cNvGrpSpPr/>
                  <p:nvPr/>
                </p:nvGrpSpPr>
                <p:grpSpPr>
                  <a:xfrm>
                    <a:off x="-290160" y="762120"/>
                    <a:ext cx="7083360" cy="6859440"/>
                    <a:chOff x="-290160" y="762120"/>
                    <a:chExt cx="7083360" cy="6859440"/>
                  </a:xfrm>
                </p:grpSpPr>
                <p:sp>
                  <p:nvSpPr>
                    <p:cNvPr id="3085"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086" name="Group 12"/>
                    <p:cNvGrpSpPr/>
                    <p:nvPr/>
                  </p:nvGrpSpPr>
                  <p:grpSpPr>
                    <a:xfrm>
                      <a:off x="-290160" y="769320"/>
                      <a:ext cx="7074720" cy="6852240"/>
                      <a:chOff x="-290160" y="769320"/>
                      <a:chExt cx="7074720" cy="6852240"/>
                    </a:xfrm>
                  </p:grpSpPr>
                  <p:sp>
                    <p:nvSpPr>
                      <p:cNvPr id="3087"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088" name="Group 14"/>
                      <p:cNvGrpSpPr/>
                      <p:nvPr/>
                    </p:nvGrpSpPr>
                    <p:grpSpPr>
                      <a:xfrm>
                        <a:off x="-290160" y="769320"/>
                        <a:ext cx="7074720" cy="6852240"/>
                        <a:chOff x="-290160" y="769320"/>
                        <a:chExt cx="7074720" cy="6852240"/>
                      </a:xfrm>
                    </p:grpSpPr>
                    <p:sp>
                      <p:nvSpPr>
                        <p:cNvPr id="3089"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0"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1"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2"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3"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4"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5"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6"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7"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8"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99"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0"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1"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2"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3"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4"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5"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6"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7"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8"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09"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0"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1"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2"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3"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4"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5"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6"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7"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8"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19"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20"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21"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22"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23"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24"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125" name="Group 51"/>
                        <p:cNvGrpSpPr/>
                        <p:nvPr/>
                      </p:nvGrpSpPr>
                      <p:grpSpPr>
                        <a:xfrm>
                          <a:off x="-290160" y="1245240"/>
                          <a:ext cx="6460920" cy="6376320"/>
                          <a:chOff x="-290160" y="1245240"/>
                          <a:chExt cx="6460920" cy="6376320"/>
                        </a:xfrm>
                      </p:grpSpPr>
                      <p:sp>
                        <p:nvSpPr>
                          <p:cNvPr id="3126"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27"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28"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29"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0"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1"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2"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3"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4"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5"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6"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7"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138"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39"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0"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1"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2"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3"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4"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5"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6"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7"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48"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149"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0"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1"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2"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3"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4"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5"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6"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7"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8"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59"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0"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1"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162"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3"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4"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5"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6"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7"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8"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69"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0"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1"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2"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3"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174" name="Group 100"/>
              <p:cNvGrpSpPr/>
              <p:nvPr/>
            </p:nvGrpSpPr>
            <p:grpSpPr>
              <a:xfrm>
                <a:off x="28440" y="2678760"/>
                <a:ext cx="5018400" cy="4111200"/>
                <a:chOff x="28440" y="2678760"/>
                <a:chExt cx="5018400" cy="4111200"/>
              </a:xfrm>
            </p:grpSpPr>
            <p:sp>
              <p:nvSpPr>
                <p:cNvPr id="3175"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6"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177" name="Group 103"/>
                <p:cNvGrpSpPr/>
                <p:nvPr/>
              </p:nvGrpSpPr>
              <p:grpSpPr>
                <a:xfrm>
                  <a:off x="28440" y="4279680"/>
                  <a:ext cx="2090520" cy="2510280"/>
                  <a:chOff x="28440" y="4279680"/>
                  <a:chExt cx="2090520" cy="2510280"/>
                </a:xfrm>
              </p:grpSpPr>
              <p:sp>
                <p:nvSpPr>
                  <p:cNvPr id="3178"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79"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80"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1"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2"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3"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4"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5"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186"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187" name="Group 113"/>
            <p:cNvGrpSpPr/>
            <p:nvPr/>
          </p:nvGrpSpPr>
          <p:grpSpPr>
            <a:xfrm>
              <a:off x="25560" y="2104920"/>
              <a:ext cx="5219640" cy="4678560"/>
              <a:chOff x="25560" y="2104920"/>
              <a:chExt cx="5219640" cy="4678560"/>
            </a:xfrm>
          </p:grpSpPr>
          <p:sp>
            <p:nvSpPr>
              <p:cNvPr id="3188"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89"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90"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191"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192"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193"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194" name="Group 120"/>
              <p:cNvGrpSpPr/>
              <p:nvPr/>
            </p:nvGrpSpPr>
            <p:grpSpPr>
              <a:xfrm>
                <a:off x="4753080" y="2104920"/>
                <a:ext cx="492120" cy="491760"/>
                <a:chOff x="4753080" y="2104920"/>
                <a:chExt cx="492120" cy="491760"/>
              </a:xfrm>
            </p:grpSpPr>
            <p:sp>
              <p:nvSpPr>
                <p:cNvPr id="3195"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196"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197"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198"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199"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20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201"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202"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203"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204" name="PlaceHolder 5"/>
          <p:cNvSpPr>
            <a:spLocks noGrp="1"/>
          </p:cNvSpPr>
          <p:nvPr>
            <p:ph type="ftr" idx="3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205" name="PlaceHolder 6"/>
          <p:cNvSpPr>
            <a:spLocks noGrp="1"/>
          </p:cNvSpPr>
          <p:nvPr>
            <p:ph type="sldNum" idx="3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DEEE4F5-0DAA-41AB-8EB7-2347897D2A11}"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206" name="PlaceHolder 7"/>
          <p:cNvSpPr>
            <a:spLocks noGrp="1"/>
          </p:cNvSpPr>
          <p:nvPr>
            <p:ph type="dt" idx="3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211" name="Group 2"/>
          <p:cNvGrpSpPr/>
          <p:nvPr/>
        </p:nvGrpSpPr>
        <p:grpSpPr>
          <a:xfrm>
            <a:off x="-290160" y="762120"/>
            <a:ext cx="7083360" cy="6859440"/>
            <a:chOff x="-290160" y="762120"/>
            <a:chExt cx="7083360" cy="6859440"/>
          </a:xfrm>
        </p:grpSpPr>
        <p:grpSp>
          <p:nvGrpSpPr>
            <p:cNvPr id="3212" name="Group 3"/>
            <p:cNvGrpSpPr/>
            <p:nvPr/>
          </p:nvGrpSpPr>
          <p:grpSpPr>
            <a:xfrm>
              <a:off x="-290160" y="762120"/>
              <a:ext cx="7083360" cy="6859440"/>
              <a:chOff x="-290160" y="762120"/>
              <a:chExt cx="7083360" cy="6859440"/>
            </a:xfrm>
          </p:grpSpPr>
          <p:grpSp>
            <p:nvGrpSpPr>
              <p:cNvPr id="3213" name="Group 4"/>
              <p:cNvGrpSpPr/>
              <p:nvPr/>
            </p:nvGrpSpPr>
            <p:grpSpPr>
              <a:xfrm>
                <a:off x="-290160" y="762120"/>
                <a:ext cx="7083360" cy="6859440"/>
                <a:chOff x="-290160" y="762120"/>
                <a:chExt cx="7083360" cy="6859440"/>
              </a:xfrm>
            </p:grpSpPr>
            <p:sp>
              <p:nvSpPr>
                <p:cNvPr id="3214"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215" name="Group 6"/>
                <p:cNvGrpSpPr/>
                <p:nvPr/>
              </p:nvGrpSpPr>
              <p:grpSpPr>
                <a:xfrm>
                  <a:off x="-290160" y="762120"/>
                  <a:ext cx="7083360" cy="6859440"/>
                  <a:chOff x="-290160" y="762120"/>
                  <a:chExt cx="7083360" cy="6859440"/>
                </a:xfrm>
              </p:grpSpPr>
              <p:sp>
                <p:nvSpPr>
                  <p:cNvPr id="3216"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17"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18"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219" name="Group 10"/>
                  <p:cNvGrpSpPr/>
                  <p:nvPr/>
                </p:nvGrpSpPr>
                <p:grpSpPr>
                  <a:xfrm>
                    <a:off x="-290160" y="762120"/>
                    <a:ext cx="7083360" cy="6859440"/>
                    <a:chOff x="-290160" y="762120"/>
                    <a:chExt cx="7083360" cy="6859440"/>
                  </a:xfrm>
                </p:grpSpPr>
                <p:sp>
                  <p:nvSpPr>
                    <p:cNvPr id="3220"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221" name="Group 12"/>
                    <p:cNvGrpSpPr/>
                    <p:nvPr/>
                  </p:nvGrpSpPr>
                  <p:grpSpPr>
                    <a:xfrm>
                      <a:off x="-290160" y="769320"/>
                      <a:ext cx="7074720" cy="6852240"/>
                      <a:chOff x="-290160" y="769320"/>
                      <a:chExt cx="7074720" cy="6852240"/>
                    </a:xfrm>
                  </p:grpSpPr>
                  <p:sp>
                    <p:nvSpPr>
                      <p:cNvPr id="3222"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223" name="Group 14"/>
                      <p:cNvGrpSpPr/>
                      <p:nvPr/>
                    </p:nvGrpSpPr>
                    <p:grpSpPr>
                      <a:xfrm>
                        <a:off x="-290160" y="769320"/>
                        <a:ext cx="7074720" cy="6852240"/>
                        <a:chOff x="-290160" y="769320"/>
                        <a:chExt cx="7074720" cy="6852240"/>
                      </a:xfrm>
                    </p:grpSpPr>
                    <p:sp>
                      <p:nvSpPr>
                        <p:cNvPr id="3224"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5"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6"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7"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8"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9"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0"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1"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2"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3"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4"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5"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6"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7"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8"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9"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0"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1"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2"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3"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4"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5"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6"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7"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8"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9"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0"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1"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2"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3"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4"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5"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6"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7"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8"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9"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260" name="Group 51"/>
                        <p:cNvGrpSpPr/>
                        <p:nvPr/>
                      </p:nvGrpSpPr>
                      <p:grpSpPr>
                        <a:xfrm>
                          <a:off x="-290160" y="1245240"/>
                          <a:ext cx="6460920" cy="6376320"/>
                          <a:chOff x="-290160" y="1245240"/>
                          <a:chExt cx="6460920" cy="6376320"/>
                        </a:xfrm>
                      </p:grpSpPr>
                      <p:sp>
                        <p:nvSpPr>
                          <p:cNvPr id="3261"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2"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3"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4"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5"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6"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7"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8"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69"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70"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71"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72"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273"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4"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5"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6"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7"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8"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9"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0"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1"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2"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3"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284"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5"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6"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7"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8"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9"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0"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1"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2"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3"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4"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5"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6"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297"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8"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9"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0"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1"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2"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3"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4"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5"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6"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7"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8"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309" name="Group 100"/>
              <p:cNvGrpSpPr/>
              <p:nvPr/>
            </p:nvGrpSpPr>
            <p:grpSpPr>
              <a:xfrm>
                <a:off x="28440" y="2678760"/>
                <a:ext cx="5018400" cy="4111200"/>
                <a:chOff x="28440" y="2678760"/>
                <a:chExt cx="5018400" cy="4111200"/>
              </a:xfrm>
            </p:grpSpPr>
            <p:sp>
              <p:nvSpPr>
                <p:cNvPr id="3310"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1"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312" name="Group 103"/>
                <p:cNvGrpSpPr/>
                <p:nvPr/>
              </p:nvGrpSpPr>
              <p:grpSpPr>
                <a:xfrm>
                  <a:off x="28440" y="4279680"/>
                  <a:ext cx="2090520" cy="2510280"/>
                  <a:chOff x="28440" y="4279680"/>
                  <a:chExt cx="2090520" cy="2510280"/>
                </a:xfrm>
              </p:grpSpPr>
              <p:sp>
                <p:nvSpPr>
                  <p:cNvPr id="3313"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4"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15"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6"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7"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8"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9"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20"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21"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322" name="Group 113"/>
            <p:cNvGrpSpPr/>
            <p:nvPr/>
          </p:nvGrpSpPr>
          <p:grpSpPr>
            <a:xfrm>
              <a:off x="25560" y="2104920"/>
              <a:ext cx="5219640" cy="4678560"/>
              <a:chOff x="25560" y="2104920"/>
              <a:chExt cx="5219640" cy="4678560"/>
            </a:xfrm>
          </p:grpSpPr>
          <p:sp>
            <p:nvSpPr>
              <p:cNvPr id="3323"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24"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25"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326"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327"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328"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329" name="Group 120"/>
              <p:cNvGrpSpPr/>
              <p:nvPr/>
            </p:nvGrpSpPr>
            <p:grpSpPr>
              <a:xfrm>
                <a:off x="4753080" y="2104920"/>
                <a:ext cx="492120" cy="491760"/>
                <a:chOff x="4753080" y="2104920"/>
                <a:chExt cx="492120" cy="491760"/>
              </a:xfrm>
            </p:grpSpPr>
            <p:sp>
              <p:nvSpPr>
                <p:cNvPr id="3330"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31"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32"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33"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34"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33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336"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337"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338" name="PlaceHolder 4"/>
          <p:cNvSpPr>
            <a:spLocks noGrp="1"/>
          </p:cNvSpPr>
          <p:nvPr>
            <p:ph type="ftr" idx="4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339" name="PlaceHolder 5"/>
          <p:cNvSpPr>
            <a:spLocks noGrp="1"/>
          </p:cNvSpPr>
          <p:nvPr>
            <p:ph type="sldNum" idx="4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E8E1BC9-2699-4834-A98B-75D06459E37D}"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340" name="PlaceHolder 6"/>
          <p:cNvSpPr>
            <a:spLocks noGrp="1"/>
          </p:cNvSpPr>
          <p:nvPr>
            <p:ph type="dt" idx="4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344" name="Group 2"/>
          <p:cNvGrpSpPr/>
          <p:nvPr/>
        </p:nvGrpSpPr>
        <p:grpSpPr>
          <a:xfrm>
            <a:off x="-290160" y="762120"/>
            <a:ext cx="7083360" cy="6859440"/>
            <a:chOff x="-290160" y="762120"/>
            <a:chExt cx="7083360" cy="6859440"/>
          </a:xfrm>
        </p:grpSpPr>
        <p:grpSp>
          <p:nvGrpSpPr>
            <p:cNvPr id="3345" name="Group 3"/>
            <p:cNvGrpSpPr/>
            <p:nvPr/>
          </p:nvGrpSpPr>
          <p:grpSpPr>
            <a:xfrm>
              <a:off x="-290160" y="762120"/>
              <a:ext cx="7083360" cy="6859440"/>
              <a:chOff x="-290160" y="762120"/>
              <a:chExt cx="7083360" cy="6859440"/>
            </a:xfrm>
          </p:grpSpPr>
          <p:grpSp>
            <p:nvGrpSpPr>
              <p:cNvPr id="3346" name="Group 4"/>
              <p:cNvGrpSpPr/>
              <p:nvPr/>
            </p:nvGrpSpPr>
            <p:grpSpPr>
              <a:xfrm>
                <a:off x="-290160" y="762120"/>
                <a:ext cx="7083360" cy="6859440"/>
                <a:chOff x="-290160" y="762120"/>
                <a:chExt cx="7083360" cy="6859440"/>
              </a:xfrm>
            </p:grpSpPr>
            <p:sp>
              <p:nvSpPr>
                <p:cNvPr id="334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348" name="Group 6"/>
                <p:cNvGrpSpPr/>
                <p:nvPr/>
              </p:nvGrpSpPr>
              <p:grpSpPr>
                <a:xfrm>
                  <a:off x="-290160" y="762120"/>
                  <a:ext cx="7083360" cy="6859440"/>
                  <a:chOff x="-290160" y="762120"/>
                  <a:chExt cx="7083360" cy="6859440"/>
                </a:xfrm>
              </p:grpSpPr>
              <p:sp>
                <p:nvSpPr>
                  <p:cNvPr id="334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5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5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352" name="Group 10"/>
                  <p:cNvGrpSpPr/>
                  <p:nvPr/>
                </p:nvGrpSpPr>
                <p:grpSpPr>
                  <a:xfrm>
                    <a:off x="-290160" y="762120"/>
                    <a:ext cx="7083360" cy="6859440"/>
                    <a:chOff x="-290160" y="762120"/>
                    <a:chExt cx="7083360" cy="6859440"/>
                  </a:xfrm>
                </p:grpSpPr>
                <p:sp>
                  <p:nvSpPr>
                    <p:cNvPr id="335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354" name="Group 12"/>
                    <p:cNvGrpSpPr/>
                    <p:nvPr/>
                  </p:nvGrpSpPr>
                  <p:grpSpPr>
                    <a:xfrm>
                      <a:off x="-290160" y="769320"/>
                      <a:ext cx="7074720" cy="6852240"/>
                      <a:chOff x="-290160" y="769320"/>
                      <a:chExt cx="7074720" cy="6852240"/>
                    </a:xfrm>
                  </p:grpSpPr>
                  <p:sp>
                    <p:nvSpPr>
                      <p:cNvPr id="335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356" name="Group 14"/>
                      <p:cNvGrpSpPr/>
                      <p:nvPr/>
                    </p:nvGrpSpPr>
                    <p:grpSpPr>
                      <a:xfrm>
                        <a:off x="-290160" y="769320"/>
                        <a:ext cx="7074720" cy="6852240"/>
                        <a:chOff x="-290160" y="769320"/>
                        <a:chExt cx="7074720" cy="6852240"/>
                      </a:xfrm>
                    </p:grpSpPr>
                    <p:sp>
                      <p:nvSpPr>
                        <p:cNvPr id="335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5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5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9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9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9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393" name="Group 51"/>
                        <p:cNvGrpSpPr/>
                        <p:nvPr/>
                      </p:nvGrpSpPr>
                      <p:grpSpPr>
                        <a:xfrm>
                          <a:off x="-290160" y="1245240"/>
                          <a:ext cx="6460920" cy="6376320"/>
                          <a:chOff x="-290160" y="1245240"/>
                          <a:chExt cx="6460920" cy="6376320"/>
                        </a:xfrm>
                      </p:grpSpPr>
                      <p:sp>
                        <p:nvSpPr>
                          <p:cNvPr id="339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9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9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9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9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9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0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40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0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0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0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41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43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442" name="Group 100"/>
              <p:cNvGrpSpPr/>
              <p:nvPr/>
            </p:nvGrpSpPr>
            <p:grpSpPr>
              <a:xfrm>
                <a:off x="28440" y="2678760"/>
                <a:ext cx="5018400" cy="4111200"/>
                <a:chOff x="28440" y="2678760"/>
                <a:chExt cx="5018400" cy="4111200"/>
              </a:xfrm>
            </p:grpSpPr>
            <p:sp>
              <p:nvSpPr>
                <p:cNvPr id="344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445" name="Group 103"/>
                <p:cNvGrpSpPr/>
                <p:nvPr/>
              </p:nvGrpSpPr>
              <p:grpSpPr>
                <a:xfrm>
                  <a:off x="28440" y="4279680"/>
                  <a:ext cx="2090520" cy="2510280"/>
                  <a:chOff x="28440" y="4279680"/>
                  <a:chExt cx="2090520" cy="2510280"/>
                </a:xfrm>
              </p:grpSpPr>
              <p:sp>
                <p:nvSpPr>
                  <p:cNvPr id="344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4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5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5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5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5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5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455" name="Group 113"/>
            <p:cNvGrpSpPr/>
            <p:nvPr/>
          </p:nvGrpSpPr>
          <p:grpSpPr>
            <a:xfrm>
              <a:off x="25560" y="2104920"/>
              <a:ext cx="5219640" cy="4678560"/>
              <a:chOff x="25560" y="2104920"/>
              <a:chExt cx="5219640" cy="4678560"/>
            </a:xfrm>
          </p:grpSpPr>
          <p:sp>
            <p:nvSpPr>
              <p:cNvPr id="345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5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5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45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46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46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462" name="Group 120"/>
              <p:cNvGrpSpPr/>
              <p:nvPr/>
            </p:nvGrpSpPr>
            <p:grpSpPr>
              <a:xfrm>
                <a:off x="4753080" y="2104920"/>
                <a:ext cx="492120" cy="491760"/>
                <a:chOff x="4753080" y="2104920"/>
                <a:chExt cx="492120" cy="491760"/>
              </a:xfrm>
            </p:grpSpPr>
            <p:sp>
              <p:nvSpPr>
                <p:cNvPr id="346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6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6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6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6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46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46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47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471"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472"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473" name="PlaceHolder 6"/>
          <p:cNvSpPr>
            <a:spLocks noGrp="1"/>
          </p:cNvSpPr>
          <p:nvPr>
            <p:ph type="ftr" idx="4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474" name="PlaceHolder 7"/>
          <p:cNvSpPr>
            <a:spLocks noGrp="1"/>
          </p:cNvSpPr>
          <p:nvPr>
            <p:ph type="sldNum" idx="4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3914178-544E-4DD1-9452-5A8C0E2309E7}"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475" name="PlaceHolder 8"/>
          <p:cNvSpPr>
            <a:spLocks noGrp="1"/>
          </p:cNvSpPr>
          <p:nvPr>
            <p:ph type="dt" idx="4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481" name="Group 2"/>
          <p:cNvGrpSpPr/>
          <p:nvPr/>
        </p:nvGrpSpPr>
        <p:grpSpPr>
          <a:xfrm>
            <a:off x="-290160" y="762120"/>
            <a:ext cx="7083360" cy="6859440"/>
            <a:chOff x="-290160" y="762120"/>
            <a:chExt cx="7083360" cy="6859440"/>
          </a:xfrm>
        </p:grpSpPr>
        <p:grpSp>
          <p:nvGrpSpPr>
            <p:cNvPr id="3482" name="Group 3"/>
            <p:cNvGrpSpPr/>
            <p:nvPr/>
          </p:nvGrpSpPr>
          <p:grpSpPr>
            <a:xfrm>
              <a:off x="-290160" y="762120"/>
              <a:ext cx="7083360" cy="6859440"/>
              <a:chOff x="-290160" y="762120"/>
              <a:chExt cx="7083360" cy="6859440"/>
            </a:xfrm>
          </p:grpSpPr>
          <p:grpSp>
            <p:nvGrpSpPr>
              <p:cNvPr id="3483" name="Group 4"/>
              <p:cNvGrpSpPr/>
              <p:nvPr/>
            </p:nvGrpSpPr>
            <p:grpSpPr>
              <a:xfrm>
                <a:off x="-290160" y="762120"/>
                <a:ext cx="7083360" cy="6859440"/>
                <a:chOff x="-290160" y="762120"/>
                <a:chExt cx="7083360" cy="6859440"/>
              </a:xfrm>
            </p:grpSpPr>
            <p:sp>
              <p:nvSpPr>
                <p:cNvPr id="3484"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485" name="Group 6"/>
                <p:cNvGrpSpPr/>
                <p:nvPr/>
              </p:nvGrpSpPr>
              <p:grpSpPr>
                <a:xfrm>
                  <a:off x="-290160" y="762120"/>
                  <a:ext cx="7083360" cy="6859440"/>
                  <a:chOff x="-290160" y="762120"/>
                  <a:chExt cx="7083360" cy="6859440"/>
                </a:xfrm>
              </p:grpSpPr>
              <p:sp>
                <p:nvSpPr>
                  <p:cNvPr id="3486"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87"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488"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489" name="Group 10"/>
                  <p:cNvGrpSpPr/>
                  <p:nvPr/>
                </p:nvGrpSpPr>
                <p:grpSpPr>
                  <a:xfrm>
                    <a:off x="-290160" y="762120"/>
                    <a:ext cx="7083360" cy="6859440"/>
                    <a:chOff x="-290160" y="762120"/>
                    <a:chExt cx="7083360" cy="6859440"/>
                  </a:xfrm>
                </p:grpSpPr>
                <p:sp>
                  <p:nvSpPr>
                    <p:cNvPr id="3490"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491" name="Group 12"/>
                    <p:cNvGrpSpPr/>
                    <p:nvPr/>
                  </p:nvGrpSpPr>
                  <p:grpSpPr>
                    <a:xfrm>
                      <a:off x="-290160" y="769320"/>
                      <a:ext cx="7074720" cy="6852240"/>
                      <a:chOff x="-290160" y="769320"/>
                      <a:chExt cx="7074720" cy="6852240"/>
                    </a:xfrm>
                  </p:grpSpPr>
                  <p:sp>
                    <p:nvSpPr>
                      <p:cNvPr id="3492"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493" name="Group 14"/>
                      <p:cNvGrpSpPr/>
                      <p:nvPr/>
                    </p:nvGrpSpPr>
                    <p:grpSpPr>
                      <a:xfrm>
                        <a:off x="-290160" y="769320"/>
                        <a:ext cx="7074720" cy="6852240"/>
                        <a:chOff x="-290160" y="769320"/>
                        <a:chExt cx="7074720" cy="6852240"/>
                      </a:xfrm>
                    </p:grpSpPr>
                    <p:sp>
                      <p:nvSpPr>
                        <p:cNvPr id="3494"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5"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6"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7"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8"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9"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0"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1"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2"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3"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4"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5"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6"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7"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8"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9"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0"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1"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2"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3"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4"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5"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6"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7"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8"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9"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0"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1"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2"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3"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4"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5"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6"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7"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8"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9"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530" name="Group 51"/>
                        <p:cNvGrpSpPr/>
                        <p:nvPr/>
                      </p:nvGrpSpPr>
                      <p:grpSpPr>
                        <a:xfrm>
                          <a:off x="-290160" y="1245240"/>
                          <a:ext cx="6460920" cy="6376320"/>
                          <a:chOff x="-290160" y="1245240"/>
                          <a:chExt cx="6460920" cy="6376320"/>
                        </a:xfrm>
                      </p:grpSpPr>
                      <p:sp>
                        <p:nvSpPr>
                          <p:cNvPr id="3531"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2"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3"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4"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5"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6"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7"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8"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39"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40"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41"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42"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543"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4"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5"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6"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7"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8"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9"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0"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1"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2"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3"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554"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5"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6"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7"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8"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9"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0"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1"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2"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3"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4"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5"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6"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567"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8"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9"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0"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1"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2"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3"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4"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5"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6"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7"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78"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579" name="Group 100"/>
              <p:cNvGrpSpPr/>
              <p:nvPr/>
            </p:nvGrpSpPr>
            <p:grpSpPr>
              <a:xfrm>
                <a:off x="28440" y="2678760"/>
                <a:ext cx="5018400" cy="4111200"/>
                <a:chOff x="28440" y="2678760"/>
                <a:chExt cx="5018400" cy="4111200"/>
              </a:xfrm>
            </p:grpSpPr>
            <p:sp>
              <p:nvSpPr>
                <p:cNvPr id="3580"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1"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582" name="Group 103"/>
                <p:cNvGrpSpPr/>
                <p:nvPr/>
              </p:nvGrpSpPr>
              <p:grpSpPr>
                <a:xfrm>
                  <a:off x="28440" y="4279680"/>
                  <a:ext cx="2090520" cy="2510280"/>
                  <a:chOff x="28440" y="4279680"/>
                  <a:chExt cx="2090520" cy="2510280"/>
                </a:xfrm>
              </p:grpSpPr>
              <p:sp>
                <p:nvSpPr>
                  <p:cNvPr id="3583"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4"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85"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6"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7"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8"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89"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90"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91"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592" name="Group 113"/>
            <p:cNvGrpSpPr/>
            <p:nvPr/>
          </p:nvGrpSpPr>
          <p:grpSpPr>
            <a:xfrm>
              <a:off x="25560" y="2104920"/>
              <a:ext cx="5219640" cy="4678560"/>
              <a:chOff x="25560" y="2104920"/>
              <a:chExt cx="5219640" cy="4678560"/>
            </a:xfrm>
          </p:grpSpPr>
          <p:sp>
            <p:nvSpPr>
              <p:cNvPr id="3593"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94"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595"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596"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597"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598"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599" name="Group 120"/>
              <p:cNvGrpSpPr/>
              <p:nvPr/>
            </p:nvGrpSpPr>
            <p:grpSpPr>
              <a:xfrm>
                <a:off x="4753080" y="2104920"/>
                <a:ext cx="492120" cy="491760"/>
                <a:chOff x="4753080" y="2104920"/>
                <a:chExt cx="492120" cy="491760"/>
              </a:xfrm>
            </p:grpSpPr>
            <p:sp>
              <p:nvSpPr>
                <p:cNvPr id="3600"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01"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02"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03"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04"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60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606" name="PlaceHolder 2"/>
          <p:cNvSpPr>
            <a:spLocks noGrp="1"/>
          </p:cNvSpPr>
          <p:nvPr>
            <p:ph type="body"/>
          </p:nvPr>
        </p:nvSpPr>
        <p:spPr>
          <a:xfrm>
            <a:off x="45720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07" name="PlaceHolder 3"/>
          <p:cNvSpPr>
            <a:spLocks noGrp="1"/>
          </p:cNvSpPr>
          <p:nvPr>
            <p:ph type="body"/>
          </p:nvPr>
        </p:nvSpPr>
        <p:spPr>
          <a:xfrm>
            <a:off x="323964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08" name="PlaceHolder 4"/>
          <p:cNvSpPr>
            <a:spLocks noGrp="1"/>
          </p:cNvSpPr>
          <p:nvPr>
            <p:ph type="body"/>
          </p:nvPr>
        </p:nvSpPr>
        <p:spPr>
          <a:xfrm>
            <a:off x="602208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09" name="PlaceHolder 5"/>
          <p:cNvSpPr>
            <a:spLocks noGrp="1"/>
          </p:cNvSpPr>
          <p:nvPr>
            <p:ph type="body"/>
          </p:nvPr>
        </p:nvSpPr>
        <p:spPr>
          <a:xfrm>
            <a:off x="45720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10" name="PlaceHolder 6"/>
          <p:cNvSpPr>
            <a:spLocks noGrp="1"/>
          </p:cNvSpPr>
          <p:nvPr>
            <p:ph type="body"/>
          </p:nvPr>
        </p:nvSpPr>
        <p:spPr>
          <a:xfrm>
            <a:off x="323964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11" name="PlaceHolder 7"/>
          <p:cNvSpPr>
            <a:spLocks noGrp="1"/>
          </p:cNvSpPr>
          <p:nvPr>
            <p:ph type="body"/>
          </p:nvPr>
        </p:nvSpPr>
        <p:spPr>
          <a:xfrm>
            <a:off x="602208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3612" name="PlaceHolder 8"/>
          <p:cNvSpPr>
            <a:spLocks noGrp="1"/>
          </p:cNvSpPr>
          <p:nvPr>
            <p:ph type="ftr" idx="4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613" name="PlaceHolder 9"/>
          <p:cNvSpPr>
            <a:spLocks noGrp="1"/>
          </p:cNvSpPr>
          <p:nvPr>
            <p:ph type="sldNum" idx="4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E29AE7D4-FA07-4EE1-B11E-575D98F34F49}"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614" name="PlaceHolder 10"/>
          <p:cNvSpPr>
            <a:spLocks noGrp="1"/>
          </p:cNvSpPr>
          <p:nvPr>
            <p:ph type="dt" idx="4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615" name="Group 2"/>
          <p:cNvGrpSpPr/>
          <p:nvPr/>
        </p:nvGrpSpPr>
        <p:grpSpPr>
          <a:xfrm>
            <a:off x="-290160" y="762120"/>
            <a:ext cx="7083360" cy="6859440"/>
            <a:chOff x="-290160" y="762120"/>
            <a:chExt cx="7083360" cy="6859440"/>
          </a:xfrm>
        </p:grpSpPr>
        <p:grpSp>
          <p:nvGrpSpPr>
            <p:cNvPr id="3616" name="Group 3"/>
            <p:cNvGrpSpPr/>
            <p:nvPr/>
          </p:nvGrpSpPr>
          <p:grpSpPr>
            <a:xfrm>
              <a:off x="-290160" y="762120"/>
              <a:ext cx="7083360" cy="6859440"/>
              <a:chOff x="-290160" y="762120"/>
              <a:chExt cx="7083360" cy="6859440"/>
            </a:xfrm>
          </p:grpSpPr>
          <p:grpSp>
            <p:nvGrpSpPr>
              <p:cNvPr id="3617" name="Group 4"/>
              <p:cNvGrpSpPr/>
              <p:nvPr/>
            </p:nvGrpSpPr>
            <p:grpSpPr>
              <a:xfrm>
                <a:off x="-290160" y="762120"/>
                <a:ext cx="7083360" cy="6859440"/>
                <a:chOff x="-290160" y="762120"/>
                <a:chExt cx="7083360" cy="6859440"/>
              </a:xfrm>
            </p:grpSpPr>
            <p:sp>
              <p:nvSpPr>
                <p:cNvPr id="361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619" name="Group 6"/>
                <p:cNvGrpSpPr/>
                <p:nvPr/>
              </p:nvGrpSpPr>
              <p:grpSpPr>
                <a:xfrm>
                  <a:off x="-290160" y="762120"/>
                  <a:ext cx="7083360" cy="6859440"/>
                  <a:chOff x="-290160" y="762120"/>
                  <a:chExt cx="7083360" cy="6859440"/>
                </a:xfrm>
              </p:grpSpPr>
              <p:sp>
                <p:nvSpPr>
                  <p:cNvPr id="362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2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2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623" name="Group 10"/>
                  <p:cNvGrpSpPr/>
                  <p:nvPr/>
                </p:nvGrpSpPr>
                <p:grpSpPr>
                  <a:xfrm>
                    <a:off x="-290160" y="762120"/>
                    <a:ext cx="7083360" cy="6859440"/>
                    <a:chOff x="-290160" y="762120"/>
                    <a:chExt cx="7083360" cy="6859440"/>
                  </a:xfrm>
                </p:grpSpPr>
                <p:sp>
                  <p:nvSpPr>
                    <p:cNvPr id="362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625" name="Group 12"/>
                    <p:cNvGrpSpPr/>
                    <p:nvPr/>
                  </p:nvGrpSpPr>
                  <p:grpSpPr>
                    <a:xfrm>
                      <a:off x="-290160" y="769320"/>
                      <a:ext cx="7074720" cy="6852240"/>
                      <a:chOff x="-290160" y="769320"/>
                      <a:chExt cx="7074720" cy="6852240"/>
                    </a:xfrm>
                  </p:grpSpPr>
                  <p:sp>
                    <p:nvSpPr>
                      <p:cNvPr id="362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627" name="Group 14"/>
                      <p:cNvGrpSpPr/>
                      <p:nvPr/>
                    </p:nvGrpSpPr>
                    <p:grpSpPr>
                      <a:xfrm>
                        <a:off x="-290160" y="769320"/>
                        <a:ext cx="7074720" cy="6852240"/>
                        <a:chOff x="-290160" y="769320"/>
                        <a:chExt cx="7074720" cy="6852240"/>
                      </a:xfrm>
                    </p:grpSpPr>
                    <p:sp>
                      <p:nvSpPr>
                        <p:cNvPr id="362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2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3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6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6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6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6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664" name="Group 51"/>
                        <p:cNvGrpSpPr/>
                        <p:nvPr/>
                      </p:nvGrpSpPr>
                      <p:grpSpPr>
                        <a:xfrm>
                          <a:off x="-290160" y="1245240"/>
                          <a:ext cx="6460920" cy="6376320"/>
                          <a:chOff x="-290160" y="1245240"/>
                          <a:chExt cx="6460920" cy="6376320"/>
                        </a:xfrm>
                      </p:grpSpPr>
                      <p:sp>
                        <p:nvSpPr>
                          <p:cNvPr id="366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6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6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6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6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7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67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7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7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68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70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0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1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1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1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713" name="Group 100"/>
              <p:cNvGrpSpPr/>
              <p:nvPr/>
            </p:nvGrpSpPr>
            <p:grpSpPr>
              <a:xfrm>
                <a:off x="28440" y="2678760"/>
                <a:ext cx="5018400" cy="4111200"/>
                <a:chOff x="28440" y="2678760"/>
                <a:chExt cx="5018400" cy="4111200"/>
              </a:xfrm>
            </p:grpSpPr>
            <p:sp>
              <p:nvSpPr>
                <p:cNvPr id="371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1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716" name="Group 103"/>
                <p:cNvGrpSpPr/>
                <p:nvPr/>
              </p:nvGrpSpPr>
              <p:grpSpPr>
                <a:xfrm>
                  <a:off x="28440" y="4279680"/>
                  <a:ext cx="2090520" cy="2510280"/>
                  <a:chOff x="28440" y="4279680"/>
                  <a:chExt cx="2090520" cy="2510280"/>
                </a:xfrm>
              </p:grpSpPr>
              <p:sp>
                <p:nvSpPr>
                  <p:cNvPr id="371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1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1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2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726" name="Group 113"/>
            <p:cNvGrpSpPr/>
            <p:nvPr/>
          </p:nvGrpSpPr>
          <p:grpSpPr>
            <a:xfrm>
              <a:off x="25560" y="2104920"/>
              <a:ext cx="5219640" cy="4678560"/>
              <a:chOff x="25560" y="2104920"/>
              <a:chExt cx="5219640" cy="4678560"/>
            </a:xfrm>
          </p:grpSpPr>
          <p:sp>
            <p:nvSpPr>
              <p:cNvPr id="372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2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2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3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3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3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733" name="Group 120"/>
              <p:cNvGrpSpPr/>
              <p:nvPr/>
            </p:nvGrpSpPr>
            <p:grpSpPr>
              <a:xfrm>
                <a:off x="4753080" y="2104920"/>
                <a:ext cx="492120" cy="491760"/>
                <a:chOff x="4753080" y="2104920"/>
                <a:chExt cx="492120" cy="491760"/>
              </a:xfrm>
            </p:grpSpPr>
            <p:sp>
              <p:nvSpPr>
                <p:cNvPr id="373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3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3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3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3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739" name="PlaceHolder 1"/>
          <p:cNvSpPr>
            <a:spLocks noGrp="1"/>
          </p:cNvSpPr>
          <p:nvPr>
            <p:ph type="ftr" idx="4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740" name="PlaceHolder 2"/>
          <p:cNvSpPr>
            <a:spLocks noGrp="1"/>
          </p:cNvSpPr>
          <p:nvPr>
            <p:ph type="sldNum" idx="5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1F87F88-A0E3-4EEF-9ECF-D57A48C4857D}"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741" name="PlaceHolder 3"/>
          <p:cNvSpPr>
            <a:spLocks noGrp="1"/>
          </p:cNvSpPr>
          <p:nvPr>
            <p:ph type="dt" idx="5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374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374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744" name="Group 2"/>
          <p:cNvGrpSpPr/>
          <p:nvPr/>
        </p:nvGrpSpPr>
        <p:grpSpPr>
          <a:xfrm>
            <a:off x="-290160" y="762120"/>
            <a:ext cx="7083360" cy="6859440"/>
            <a:chOff x="-290160" y="762120"/>
            <a:chExt cx="7083360" cy="6859440"/>
          </a:xfrm>
        </p:grpSpPr>
        <p:grpSp>
          <p:nvGrpSpPr>
            <p:cNvPr id="3745" name="Group 3"/>
            <p:cNvGrpSpPr/>
            <p:nvPr/>
          </p:nvGrpSpPr>
          <p:grpSpPr>
            <a:xfrm>
              <a:off x="-290160" y="762120"/>
              <a:ext cx="7083360" cy="6859440"/>
              <a:chOff x="-290160" y="762120"/>
              <a:chExt cx="7083360" cy="6859440"/>
            </a:xfrm>
          </p:grpSpPr>
          <p:grpSp>
            <p:nvGrpSpPr>
              <p:cNvPr id="3746" name="Group 4"/>
              <p:cNvGrpSpPr/>
              <p:nvPr/>
            </p:nvGrpSpPr>
            <p:grpSpPr>
              <a:xfrm>
                <a:off x="-290160" y="762120"/>
                <a:ext cx="7083360" cy="6859440"/>
                <a:chOff x="-290160" y="762120"/>
                <a:chExt cx="7083360" cy="6859440"/>
              </a:xfrm>
            </p:grpSpPr>
            <p:sp>
              <p:nvSpPr>
                <p:cNvPr id="374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748" name="Group 6"/>
                <p:cNvGrpSpPr/>
                <p:nvPr/>
              </p:nvGrpSpPr>
              <p:grpSpPr>
                <a:xfrm>
                  <a:off x="-290160" y="762120"/>
                  <a:ext cx="7083360" cy="6859440"/>
                  <a:chOff x="-290160" y="762120"/>
                  <a:chExt cx="7083360" cy="6859440"/>
                </a:xfrm>
              </p:grpSpPr>
              <p:sp>
                <p:nvSpPr>
                  <p:cNvPr id="374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5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5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752" name="Group 10"/>
                  <p:cNvGrpSpPr/>
                  <p:nvPr/>
                </p:nvGrpSpPr>
                <p:grpSpPr>
                  <a:xfrm>
                    <a:off x="-290160" y="762120"/>
                    <a:ext cx="7083360" cy="6859440"/>
                    <a:chOff x="-290160" y="762120"/>
                    <a:chExt cx="7083360" cy="6859440"/>
                  </a:xfrm>
                </p:grpSpPr>
                <p:sp>
                  <p:nvSpPr>
                    <p:cNvPr id="375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754" name="Group 12"/>
                    <p:cNvGrpSpPr/>
                    <p:nvPr/>
                  </p:nvGrpSpPr>
                  <p:grpSpPr>
                    <a:xfrm>
                      <a:off x="-290160" y="769320"/>
                      <a:ext cx="7074720" cy="6852240"/>
                      <a:chOff x="-290160" y="769320"/>
                      <a:chExt cx="7074720" cy="6852240"/>
                    </a:xfrm>
                  </p:grpSpPr>
                  <p:sp>
                    <p:nvSpPr>
                      <p:cNvPr id="375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756" name="Group 14"/>
                      <p:cNvGrpSpPr/>
                      <p:nvPr/>
                    </p:nvGrpSpPr>
                    <p:grpSpPr>
                      <a:xfrm>
                        <a:off x="-290160" y="769320"/>
                        <a:ext cx="7074720" cy="6852240"/>
                        <a:chOff x="-290160" y="769320"/>
                        <a:chExt cx="7074720" cy="6852240"/>
                      </a:xfrm>
                    </p:grpSpPr>
                    <p:sp>
                      <p:nvSpPr>
                        <p:cNvPr id="375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5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5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6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7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8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9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9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79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793" name="Group 51"/>
                        <p:cNvGrpSpPr/>
                        <p:nvPr/>
                      </p:nvGrpSpPr>
                      <p:grpSpPr>
                        <a:xfrm>
                          <a:off x="-290160" y="1245240"/>
                          <a:ext cx="6460920" cy="6376320"/>
                          <a:chOff x="-290160" y="1245240"/>
                          <a:chExt cx="6460920" cy="6376320"/>
                        </a:xfrm>
                      </p:grpSpPr>
                      <p:sp>
                        <p:nvSpPr>
                          <p:cNvPr id="379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9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9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9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9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9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0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80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0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0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0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81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1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2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83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3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4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4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842" name="Group 100"/>
              <p:cNvGrpSpPr/>
              <p:nvPr/>
            </p:nvGrpSpPr>
            <p:grpSpPr>
              <a:xfrm>
                <a:off x="28440" y="2678760"/>
                <a:ext cx="5018400" cy="4111200"/>
                <a:chOff x="28440" y="2678760"/>
                <a:chExt cx="5018400" cy="4111200"/>
              </a:xfrm>
            </p:grpSpPr>
            <p:sp>
              <p:nvSpPr>
                <p:cNvPr id="384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4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845" name="Group 103"/>
                <p:cNvGrpSpPr/>
                <p:nvPr/>
              </p:nvGrpSpPr>
              <p:grpSpPr>
                <a:xfrm>
                  <a:off x="28440" y="4279680"/>
                  <a:ext cx="2090520" cy="2510280"/>
                  <a:chOff x="28440" y="4279680"/>
                  <a:chExt cx="2090520" cy="2510280"/>
                </a:xfrm>
              </p:grpSpPr>
              <p:sp>
                <p:nvSpPr>
                  <p:cNvPr id="384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4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4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4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5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5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5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5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5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855" name="Group 113"/>
            <p:cNvGrpSpPr/>
            <p:nvPr/>
          </p:nvGrpSpPr>
          <p:grpSpPr>
            <a:xfrm>
              <a:off x="25560" y="2104920"/>
              <a:ext cx="5219640" cy="4678560"/>
              <a:chOff x="25560" y="2104920"/>
              <a:chExt cx="5219640" cy="4678560"/>
            </a:xfrm>
          </p:grpSpPr>
          <p:sp>
            <p:nvSpPr>
              <p:cNvPr id="385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5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5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85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86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86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862" name="Group 120"/>
              <p:cNvGrpSpPr/>
              <p:nvPr/>
            </p:nvGrpSpPr>
            <p:grpSpPr>
              <a:xfrm>
                <a:off x="4753080" y="2104920"/>
                <a:ext cx="492120" cy="491760"/>
                <a:chOff x="4753080" y="2104920"/>
                <a:chExt cx="492120" cy="491760"/>
              </a:xfrm>
            </p:grpSpPr>
            <p:sp>
              <p:nvSpPr>
                <p:cNvPr id="386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6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6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6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6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86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869" name="PlaceHolder 2"/>
          <p:cNvSpPr>
            <a:spLocks noGrp="1"/>
          </p:cNvSpPr>
          <p:nvPr>
            <p:ph type="ftr" idx="5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870" name="PlaceHolder 3"/>
          <p:cNvSpPr>
            <a:spLocks noGrp="1"/>
          </p:cNvSpPr>
          <p:nvPr>
            <p:ph type="sldNum" idx="5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40726F4-61A9-46D2-8ECB-C834F8ADFECF}"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3871" name="PlaceHolder 4"/>
          <p:cNvSpPr>
            <a:spLocks noGrp="1"/>
          </p:cNvSpPr>
          <p:nvPr>
            <p:ph type="dt" idx="5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3874" name="Group 2"/>
          <p:cNvGrpSpPr/>
          <p:nvPr/>
        </p:nvGrpSpPr>
        <p:grpSpPr>
          <a:xfrm>
            <a:off x="-290160" y="762120"/>
            <a:ext cx="7083360" cy="6859440"/>
            <a:chOff x="-290160" y="762120"/>
            <a:chExt cx="7083360" cy="6859440"/>
          </a:xfrm>
        </p:grpSpPr>
        <p:grpSp>
          <p:nvGrpSpPr>
            <p:cNvPr id="3875" name="Group 3"/>
            <p:cNvGrpSpPr/>
            <p:nvPr/>
          </p:nvGrpSpPr>
          <p:grpSpPr>
            <a:xfrm>
              <a:off x="-290160" y="762120"/>
              <a:ext cx="7083360" cy="6859440"/>
              <a:chOff x="-290160" y="762120"/>
              <a:chExt cx="7083360" cy="6859440"/>
            </a:xfrm>
          </p:grpSpPr>
          <p:grpSp>
            <p:nvGrpSpPr>
              <p:cNvPr id="3876" name="Group 4"/>
              <p:cNvGrpSpPr/>
              <p:nvPr/>
            </p:nvGrpSpPr>
            <p:grpSpPr>
              <a:xfrm>
                <a:off x="-290160" y="762120"/>
                <a:ext cx="7083360" cy="6859440"/>
                <a:chOff x="-290160" y="762120"/>
                <a:chExt cx="7083360" cy="6859440"/>
              </a:xfrm>
            </p:grpSpPr>
            <p:sp>
              <p:nvSpPr>
                <p:cNvPr id="387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878" name="Group 6"/>
                <p:cNvGrpSpPr/>
                <p:nvPr/>
              </p:nvGrpSpPr>
              <p:grpSpPr>
                <a:xfrm>
                  <a:off x="-290160" y="762120"/>
                  <a:ext cx="7083360" cy="6859440"/>
                  <a:chOff x="-290160" y="762120"/>
                  <a:chExt cx="7083360" cy="6859440"/>
                </a:xfrm>
              </p:grpSpPr>
              <p:sp>
                <p:nvSpPr>
                  <p:cNvPr id="387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8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8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882" name="Group 10"/>
                  <p:cNvGrpSpPr/>
                  <p:nvPr/>
                </p:nvGrpSpPr>
                <p:grpSpPr>
                  <a:xfrm>
                    <a:off x="-290160" y="762120"/>
                    <a:ext cx="7083360" cy="6859440"/>
                    <a:chOff x="-290160" y="762120"/>
                    <a:chExt cx="7083360" cy="6859440"/>
                  </a:xfrm>
                </p:grpSpPr>
                <p:sp>
                  <p:nvSpPr>
                    <p:cNvPr id="388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884" name="Group 12"/>
                    <p:cNvGrpSpPr/>
                    <p:nvPr/>
                  </p:nvGrpSpPr>
                  <p:grpSpPr>
                    <a:xfrm>
                      <a:off x="-290160" y="769320"/>
                      <a:ext cx="7074720" cy="6852240"/>
                      <a:chOff x="-290160" y="769320"/>
                      <a:chExt cx="7074720" cy="6852240"/>
                    </a:xfrm>
                  </p:grpSpPr>
                  <p:sp>
                    <p:nvSpPr>
                      <p:cNvPr id="388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886" name="Group 14"/>
                      <p:cNvGrpSpPr/>
                      <p:nvPr/>
                    </p:nvGrpSpPr>
                    <p:grpSpPr>
                      <a:xfrm>
                        <a:off x="-290160" y="769320"/>
                        <a:ext cx="7074720" cy="6852240"/>
                        <a:chOff x="-290160" y="769320"/>
                        <a:chExt cx="7074720" cy="6852240"/>
                      </a:xfrm>
                    </p:grpSpPr>
                    <p:sp>
                      <p:nvSpPr>
                        <p:cNvPr id="388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8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8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89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0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1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2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2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2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923" name="Group 51"/>
                        <p:cNvGrpSpPr/>
                        <p:nvPr/>
                      </p:nvGrpSpPr>
                      <p:grpSpPr>
                        <a:xfrm>
                          <a:off x="-290160" y="1245240"/>
                          <a:ext cx="6460920" cy="6376320"/>
                          <a:chOff x="-290160" y="1245240"/>
                          <a:chExt cx="6460920" cy="6376320"/>
                        </a:xfrm>
                      </p:grpSpPr>
                      <p:sp>
                        <p:nvSpPr>
                          <p:cNvPr id="392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2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3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93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3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3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3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94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4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5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96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6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972" name="Group 100"/>
              <p:cNvGrpSpPr/>
              <p:nvPr/>
            </p:nvGrpSpPr>
            <p:grpSpPr>
              <a:xfrm>
                <a:off x="28440" y="2678760"/>
                <a:ext cx="5018400" cy="4111200"/>
                <a:chOff x="28440" y="2678760"/>
                <a:chExt cx="5018400" cy="4111200"/>
              </a:xfrm>
            </p:grpSpPr>
            <p:sp>
              <p:nvSpPr>
                <p:cNvPr id="397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975" name="Group 103"/>
                <p:cNvGrpSpPr/>
                <p:nvPr/>
              </p:nvGrpSpPr>
              <p:grpSpPr>
                <a:xfrm>
                  <a:off x="28440" y="4279680"/>
                  <a:ext cx="2090520" cy="2510280"/>
                  <a:chOff x="28440" y="4279680"/>
                  <a:chExt cx="2090520" cy="2510280"/>
                </a:xfrm>
              </p:grpSpPr>
              <p:sp>
                <p:nvSpPr>
                  <p:cNvPr id="397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7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985" name="Group 113"/>
            <p:cNvGrpSpPr/>
            <p:nvPr/>
          </p:nvGrpSpPr>
          <p:grpSpPr>
            <a:xfrm>
              <a:off x="25560" y="2104920"/>
              <a:ext cx="5219640" cy="4678560"/>
              <a:chOff x="25560" y="2104920"/>
              <a:chExt cx="5219640" cy="4678560"/>
            </a:xfrm>
          </p:grpSpPr>
          <p:sp>
            <p:nvSpPr>
              <p:cNvPr id="398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8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8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98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99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99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992" name="Group 120"/>
              <p:cNvGrpSpPr/>
              <p:nvPr/>
            </p:nvGrpSpPr>
            <p:grpSpPr>
              <a:xfrm>
                <a:off x="4753080" y="2104920"/>
                <a:ext cx="492120" cy="491760"/>
                <a:chOff x="4753080" y="2104920"/>
                <a:chExt cx="492120" cy="491760"/>
              </a:xfrm>
            </p:grpSpPr>
            <p:sp>
              <p:nvSpPr>
                <p:cNvPr id="399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9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9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9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9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399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3999"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000" name="PlaceHolder 3"/>
          <p:cNvSpPr>
            <a:spLocks noGrp="1"/>
          </p:cNvSpPr>
          <p:nvPr>
            <p:ph type="ftr" idx="5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001" name="PlaceHolder 4"/>
          <p:cNvSpPr>
            <a:spLocks noGrp="1"/>
          </p:cNvSpPr>
          <p:nvPr>
            <p:ph type="sldNum" idx="5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CDBCD2E2-31F2-4D7F-AC0A-F0058286CA1A}"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002" name="PlaceHolder 5"/>
          <p:cNvSpPr>
            <a:spLocks noGrp="1"/>
          </p:cNvSpPr>
          <p:nvPr>
            <p:ph type="dt" idx="5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259" name="Group 2"/>
          <p:cNvGrpSpPr/>
          <p:nvPr/>
        </p:nvGrpSpPr>
        <p:grpSpPr>
          <a:xfrm>
            <a:off x="-290160" y="762120"/>
            <a:ext cx="7083360" cy="6859440"/>
            <a:chOff x="-290160" y="762120"/>
            <a:chExt cx="7083360" cy="6859440"/>
          </a:xfrm>
        </p:grpSpPr>
        <p:grpSp>
          <p:nvGrpSpPr>
            <p:cNvPr id="260" name="Group 3"/>
            <p:cNvGrpSpPr/>
            <p:nvPr/>
          </p:nvGrpSpPr>
          <p:grpSpPr>
            <a:xfrm>
              <a:off x="-290160" y="762120"/>
              <a:ext cx="7083360" cy="6859440"/>
              <a:chOff x="-290160" y="762120"/>
              <a:chExt cx="7083360" cy="6859440"/>
            </a:xfrm>
          </p:grpSpPr>
          <p:grpSp>
            <p:nvGrpSpPr>
              <p:cNvPr id="261" name="Group 4"/>
              <p:cNvGrpSpPr/>
              <p:nvPr/>
            </p:nvGrpSpPr>
            <p:grpSpPr>
              <a:xfrm>
                <a:off x="-290160" y="762120"/>
                <a:ext cx="7083360" cy="6859440"/>
                <a:chOff x="-290160" y="762120"/>
                <a:chExt cx="7083360" cy="6859440"/>
              </a:xfrm>
            </p:grpSpPr>
            <p:sp>
              <p:nvSpPr>
                <p:cNvPr id="26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3" name="Group 6"/>
                <p:cNvGrpSpPr/>
                <p:nvPr/>
              </p:nvGrpSpPr>
              <p:grpSpPr>
                <a:xfrm>
                  <a:off x="-290160" y="762120"/>
                  <a:ext cx="7083360" cy="6859440"/>
                  <a:chOff x="-290160" y="762120"/>
                  <a:chExt cx="7083360" cy="6859440"/>
                </a:xfrm>
              </p:grpSpPr>
              <p:sp>
                <p:nvSpPr>
                  <p:cNvPr id="26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6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7" name="Group 10"/>
                  <p:cNvGrpSpPr/>
                  <p:nvPr/>
                </p:nvGrpSpPr>
                <p:grpSpPr>
                  <a:xfrm>
                    <a:off x="-290160" y="762120"/>
                    <a:ext cx="7083360" cy="6859440"/>
                    <a:chOff x="-290160" y="762120"/>
                    <a:chExt cx="7083360" cy="6859440"/>
                  </a:xfrm>
                </p:grpSpPr>
                <p:sp>
                  <p:nvSpPr>
                    <p:cNvPr id="26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69" name="Group 12"/>
                    <p:cNvGrpSpPr/>
                    <p:nvPr/>
                  </p:nvGrpSpPr>
                  <p:grpSpPr>
                    <a:xfrm>
                      <a:off x="-290160" y="769320"/>
                      <a:ext cx="7074720" cy="6852240"/>
                      <a:chOff x="-290160" y="769320"/>
                      <a:chExt cx="7074720" cy="6852240"/>
                    </a:xfrm>
                  </p:grpSpPr>
                  <p:sp>
                    <p:nvSpPr>
                      <p:cNvPr id="27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71" name="Group 14"/>
                      <p:cNvGrpSpPr/>
                      <p:nvPr/>
                    </p:nvGrpSpPr>
                    <p:grpSpPr>
                      <a:xfrm>
                        <a:off x="-290160" y="769320"/>
                        <a:ext cx="7074720" cy="6852240"/>
                        <a:chOff x="-290160" y="769320"/>
                        <a:chExt cx="7074720" cy="6852240"/>
                      </a:xfrm>
                    </p:grpSpPr>
                    <p:sp>
                      <p:nvSpPr>
                        <p:cNvPr id="27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7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8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9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0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08" name="Group 51"/>
                        <p:cNvGrpSpPr/>
                        <p:nvPr/>
                      </p:nvGrpSpPr>
                      <p:grpSpPr>
                        <a:xfrm>
                          <a:off x="-290160" y="1245240"/>
                          <a:ext cx="6460920" cy="6376320"/>
                          <a:chOff x="-290160" y="1245240"/>
                          <a:chExt cx="6460920" cy="6376320"/>
                        </a:xfrm>
                      </p:grpSpPr>
                      <p:sp>
                        <p:nvSpPr>
                          <p:cNvPr id="30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1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2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32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2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33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3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34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4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357" name="Group 100"/>
              <p:cNvGrpSpPr/>
              <p:nvPr/>
            </p:nvGrpSpPr>
            <p:grpSpPr>
              <a:xfrm>
                <a:off x="28440" y="2678760"/>
                <a:ext cx="5018400" cy="4111200"/>
                <a:chOff x="28440" y="2678760"/>
                <a:chExt cx="5018400" cy="4111200"/>
              </a:xfrm>
            </p:grpSpPr>
            <p:sp>
              <p:nvSpPr>
                <p:cNvPr id="35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5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360" name="Group 103"/>
                <p:cNvGrpSpPr/>
                <p:nvPr/>
              </p:nvGrpSpPr>
              <p:grpSpPr>
                <a:xfrm>
                  <a:off x="28440" y="4279680"/>
                  <a:ext cx="2090520" cy="2510280"/>
                  <a:chOff x="28440" y="4279680"/>
                  <a:chExt cx="2090520" cy="2510280"/>
                </a:xfrm>
              </p:grpSpPr>
              <p:sp>
                <p:nvSpPr>
                  <p:cNvPr id="36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6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6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370" name="Group 113"/>
            <p:cNvGrpSpPr/>
            <p:nvPr/>
          </p:nvGrpSpPr>
          <p:grpSpPr>
            <a:xfrm>
              <a:off x="25560" y="2104920"/>
              <a:ext cx="5219640" cy="4678560"/>
              <a:chOff x="25560" y="2104920"/>
              <a:chExt cx="5219640" cy="4678560"/>
            </a:xfrm>
          </p:grpSpPr>
          <p:sp>
            <p:nvSpPr>
              <p:cNvPr id="37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7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37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377" name="Group 120"/>
              <p:cNvGrpSpPr/>
              <p:nvPr/>
            </p:nvGrpSpPr>
            <p:grpSpPr>
              <a:xfrm>
                <a:off x="4753080" y="2104920"/>
                <a:ext cx="492120" cy="491760"/>
                <a:chOff x="4753080" y="2104920"/>
                <a:chExt cx="492120" cy="491760"/>
              </a:xfrm>
            </p:grpSpPr>
            <p:sp>
              <p:nvSpPr>
                <p:cNvPr id="37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7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383" name="Group 2"/>
          <p:cNvGrpSpPr/>
          <p:nvPr/>
        </p:nvGrpSpPr>
        <p:grpSpPr>
          <a:xfrm>
            <a:off x="-313920" y="798480"/>
            <a:ext cx="7083000" cy="6859800"/>
            <a:chOff x="-313920" y="798480"/>
            <a:chExt cx="7083000" cy="6859800"/>
          </a:xfrm>
        </p:grpSpPr>
        <p:grpSp>
          <p:nvGrpSpPr>
            <p:cNvPr id="384" name="Group 3"/>
            <p:cNvGrpSpPr/>
            <p:nvPr/>
          </p:nvGrpSpPr>
          <p:grpSpPr>
            <a:xfrm>
              <a:off x="-313920" y="798480"/>
              <a:ext cx="7083000" cy="6859800"/>
              <a:chOff x="-313920" y="798480"/>
              <a:chExt cx="7083000" cy="6859800"/>
            </a:xfrm>
          </p:grpSpPr>
          <p:grpSp>
            <p:nvGrpSpPr>
              <p:cNvPr id="385" name="Group 4"/>
              <p:cNvGrpSpPr/>
              <p:nvPr/>
            </p:nvGrpSpPr>
            <p:grpSpPr>
              <a:xfrm>
                <a:off x="-313920" y="798480"/>
                <a:ext cx="7083000" cy="6859800"/>
                <a:chOff x="-313920" y="798480"/>
                <a:chExt cx="7083000" cy="6859800"/>
              </a:xfrm>
            </p:grpSpPr>
            <p:sp>
              <p:nvSpPr>
                <p:cNvPr id="386"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87" name="Group 6"/>
                <p:cNvGrpSpPr/>
                <p:nvPr/>
              </p:nvGrpSpPr>
              <p:grpSpPr>
                <a:xfrm>
                  <a:off x="-313920" y="798480"/>
                  <a:ext cx="7083000" cy="6859800"/>
                  <a:chOff x="-313920" y="798480"/>
                  <a:chExt cx="7083000" cy="6859800"/>
                </a:xfrm>
              </p:grpSpPr>
              <p:sp>
                <p:nvSpPr>
                  <p:cNvPr id="388"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89"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90"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91" name="Group 10"/>
                  <p:cNvGrpSpPr/>
                  <p:nvPr/>
                </p:nvGrpSpPr>
                <p:grpSpPr>
                  <a:xfrm>
                    <a:off x="-313920" y="798480"/>
                    <a:ext cx="7083000" cy="6859800"/>
                    <a:chOff x="-313920" y="798480"/>
                    <a:chExt cx="7083000" cy="6859800"/>
                  </a:xfrm>
                </p:grpSpPr>
                <p:sp>
                  <p:nvSpPr>
                    <p:cNvPr id="392"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93" name="Group 12"/>
                    <p:cNvGrpSpPr/>
                    <p:nvPr/>
                  </p:nvGrpSpPr>
                  <p:grpSpPr>
                    <a:xfrm>
                      <a:off x="-313920" y="805680"/>
                      <a:ext cx="7074720" cy="6852600"/>
                      <a:chOff x="-313920" y="805680"/>
                      <a:chExt cx="7074720" cy="6852600"/>
                    </a:xfrm>
                  </p:grpSpPr>
                  <p:sp>
                    <p:nvSpPr>
                      <p:cNvPr id="394"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395" name="Group 14"/>
                      <p:cNvGrpSpPr/>
                      <p:nvPr/>
                    </p:nvGrpSpPr>
                    <p:grpSpPr>
                      <a:xfrm>
                        <a:off x="-313920" y="805680"/>
                        <a:ext cx="7074720" cy="6852600"/>
                        <a:chOff x="-313920" y="805680"/>
                        <a:chExt cx="7074720" cy="6852600"/>
                      </a:xfrm>
                    </p:grpSpPr>
                    <p:sp>
                      <p:nvSpPr>
                        <p:cNvPr id="396"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7"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8"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399"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0"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1"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5"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6"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2"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3"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4"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9"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5"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6"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7"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32" name="Group 51"/>
                        <p:cNvGrpSpPr/>
                        <p:nvPr/>
                      </p:nvGrpSpPr>
                      <p:grpSpPr>
                        <a:xfrm>
                          <a:off x="-313920" y="1281960"/>
                          <a:ext cx="6460920" cy="6376320"/>
                          <a:chOff x="-313920" y="1281960"/>
                          <a:chExt cx="6460920" cy="6376320"/>
                        </a:xfrm>
                      </p:grpSpPr>
                      <p:sp>
                        <p:nvSpPr>
                          <p:cNvPr id="433"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4"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5"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6"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7"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8"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9"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0"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1"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2"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3"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45"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1"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2"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3"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56"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8"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4"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5"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6"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7"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469"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1"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2"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8"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9"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0"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81" name="Group 100"/>
              <p:cNvGrpSpPr/>
              <p:nvPr/>
            </p:nvGrpSpPr>
            <p:grpSpPr>
              <a:xfrm>
                <a:off x="4680" y="2715480"/>
                <a:ext cx="5018400" cy="4111200"/>
                <a:chOff x="4680" y="2715480"/>
                <a:chExt cx="5018400" cy="4111200"/>
              </a:xfrm>
            </p:grpSpPr>
            <p:sp>
              <p:nvSpPr>
                <p:cNvPr id="482"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84" name="Group 103"/>
                <p:cNvGrpSpPr/>
                <p:nvPr/>
              </p:nvGrpSpPr>
              <p:grpSpPr>
                <a:xfrm>
                  <a:off x="4680" y="4316400"/>
                  <a:ext cx="2090520" cy="2510280"/>
                  <a:chOff x="4680" y="4316400"/>
                  <a:chExt cx="2090520" cy="2510280"/>
                </a:xfrm>
              </p:grpSpPr>
              <p:sp>
                <p:nvSpPr>
                  <p:cNvPr id="485"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7"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1"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2"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3"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494" name="Group 113"/>
            <p:cNvGrpSpPr/>
            <p:nvPr/>
          </p:nvGrpSpPr>
          <p:grpSpPr>
            <a:xfrm>
              <a:off x="1440" y="2127240"/>
              <a:ext cx="5258160" cy="4692960"/>
              <a:chOff x="1440" y="2127240"/>
              <a:chExt cx="5258160" cy="4692960"/>
            </a:xfrm>
          </p:grpSpPr>
          <p:sp>
            <p:nvSpPr>
              <p:cNvPr id="495"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6"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7"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98"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99"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00"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01" name="Group 120"/>
              <p:cNvGrpSpPr/>
              <p:nvPr/>
            </p:nvGrpSpPr>
            <p:grpSpPr>
              <a:xfrm>
                <a:off x="4763880" y="2127240"/>
                <a:ext cx="495720" cy="488880"/>
                <a:chOff x="4763880" y="2127240"/>
                <a:chExt cx="495720" cy="488880"/>
              </a:xfrm>
            </p:grpSpPr>
            <p:sp>
              <p:nvSpPr>
                <p:cNvPr id="502"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3"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4"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5"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6"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50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08"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09"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0" name="PlaceHolder 4"/>
          <p:cNvSpPr>
            <a:spLocks noGrp="1"/>
          </p:cNvSpPr>
          <p:nvPr>
            <p:ph type="ftr" idx="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11" name="PlaceHolder 5"/>
          <p:cNvSpPr>
            <a:spLocks noGrp="1"/>
          </p:cNvSpPr>
          <p:nvPr>
            <p:ph type="sldNum" idx="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0931DA84-8E79-475B-A528-709A24D531DE}"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12" name="PlaceHolder 6"/>
          <p:cNvSpPr>
            <a:spLocks noGrp="1"/>
          </p:cNvSpPr>
          <p:nvPr>
            <p:ph type="dt" idx="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005" name="Group 2"/>
          <p:cNvGrpSpPr/>
          <p:nvPr/>
        </p:nvGrpSpPr>
        <p:grpSpPr>
          <a:xfrm>
            <a:off x="-290160" y="762120"/>
            <a:ext cx="7083360" cy="6859440"/>
            <a:chOff x="-290160" y="762120"/>
            <a:chExt cx="7083360" cy="6859440"/>
          </a:xfrm>
        </p:grpSpPr>
        <p:grpSp>
          <p:nvGrpSpPr>
            <p:cNvPr id="4006" name="Group 3"/>
            <p:cNvGrpSpPr/>
            <p:nvPr/>
          </p:nvGrpSpPr>
          <p:grpSpPr>
            <a:xfrm>
              <a:off x="-290160" y="762120"/>
              <a:ext cx="7083360" cy="6859440"/>
              <a:chOff x="-290160" y="762120"/>
              <a:chExt cx="7083360" cy="6859440"/>
            </a:xfrm>
          </p:grpSpPr>
          <p:grpSp>
            <p:nvGrpSpPr>
              <p:cNvPr id="4007" name="Group 4"/>
              <p:cNvGrpSpPr/>
              <p:nvPr/>
            </p:nvGrpSpPr>
            <p:grpSpPr>
              <a:xfrm>
                <a:off x="-290160" y="762120"/>
                <a:ext cx="7083360" cy="6859440"/>
                <a:chOff x="-290160" y="762120"/>
                <a:chExt cx="7083360" cy="6859440"/>
              </a:xfrm>
            </p:grpSpPr>
            <p:sp>
              <p:nvSpPr>
                <p:cNvPr id="400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009" name="Group 6"/>
                <p:cNvGrpSpPr/>
                <p:nvPr/>
              </p:nvGrpSpPr>
              <p:grpSpPr>
                <a:xfrm>
                  <a:off x="-290160" y="762120"/>
                  <a:ext cx="7083360" cy="6859440"/>
                  <a:chOff x="-290160" y="762120"/>
                  <a:chExt cx="7083360" cy="6859440"/>
                </a:xfrm>
              </p:grpSpPr>
              <p:sp>
                <p:nvSpPr>
                  <p:cNvPr id="401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1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1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013" name="Group 10"/>
                  <p:cNvGrpSpPr/>
                  <p:nvPr/>
                </p:nvGrpSpPr>
                <p:grpSpPr>
                  <a:xfrm>
                    <a:off x="-290160" y="762120"/>
                    <a:ext cx="7083360" cy="6859440"/>
                    <a:chOff x="-290160" y="762120"/>
                    <a:chExt cx="7083360" cy="6859440"/>
                  </a:xfrm>
                </p:grpSpPr>
                <p:sp>
                  <p:nvSpPr>
                    <p:cNvPr id="401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015" name="Group 12"/>
                    <p:cNvGrpSpPr/>
                    <p:nvPr/>
                  </p:nvGrpSpPr>
                  <p:grpSpPr>
                    <a:xfrm>
                      <a:off x="-290160" y="769320"/>
                      <a:ext cx="7074720" cy="6852240"/>
                      <a:chOff x="-290160" y="769320"/>
                      <a:chExt cx="7074720" cy="6852240"/>
                    </a:xfrm>
                  </p:grpSpPr>
                  <p:sp>
                    <p:nvSpPr>
                      <p:cNvPr id="401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017" name="Group 14"/>
                      <p:cNvGrpSpPr/>
                      <p:nvPr/>
                    </p:nvGrpSpPr>
                    <p:grpSpPr>
                      <a:xfrm>
                        <a:off x="-290160" y="769320"/>
                        <a:ext cx="7074720" cy="6852240"/>
                        <a:chOff x="-290160" y="769320"/>
                        <a:chExt cx="7074720" cy="6852240"/>
                      </a:xfrm>
                    </p:grpSpPr>
                    <p:sp>
                      <p:nvSpPr>
                        <p:cNvPr id="401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1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2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3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4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5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5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5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5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054" name="Group 51"/>
                        <p:cNvGrpSpPr/>
                        <p:nvPr/>
                      </p:nvGrpSpPr>
                      <p:grpSpPr>
                        <a:xfrm>
                          <a:off x="-290160" y="1245240"/>
                          <a:ext cx="6460920" cy="6376320"/>
                          <a:chOff x="-290160" y="1245240"/>
                          <a:chExt cx="6460920" cy="6376320"/>
                        </a:xfrm>
                      </p:grpSpPr>
                      <p:sp>
                        <p:nvSpPr>
                          <p:cNvPr id="405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5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5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5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5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6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06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6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6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07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7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8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09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09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103" name="Group 100"/>
              <p:cNvGrpSpPr/>
              <p:nvPr/>
            </p:nvGrpSpPr>
            <p:grpSpPr>
              <a:xfrm>
                <a:off x="28440" y="2678760"/>
                <a:ext cx="5018400" cy="4111200"/>
                <a:chOff x="28440" y="2678760"/>
                <a:chExt cx="5018400" cy="4111200"/>
              </a:xfrm>
            </p:grpSpPr>
            <p:sp>
              <p:nvSpPr>
                <p:cNvPr id="410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106" name="Group 103"/>
                <p:cNvGrpSpPr/>
                <p:nvPr/>
              </p:nvGrpSpPr>
              <p:grpSpPr>
                <a:xfrm>
                  <a:off x="28440" y="4279680"/>
                  <a:ext cx="2090520" cy="2510280"/>
                  <a:chOff x="28440" y="4279680"/>
                  <a:chExt cx="2090520" cy="2510280"/>
                </a:xfrm>
              </p:grpSpPr>
              <p:sp>
                <p:nvSpPr>
                  <p:cNvPr id="410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0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0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1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116" name="Group 113"/>
            <p:cNvGrpSpPr/>
            <p:nvPr/>
          </p:nvGrpSpPr>
          <p:grpSpPr>
            <a:xfrm>
              <a:off x="25560" y="2104920"/>
              <a:ext cx="5219640" cy="4678560"/>
              <a:chOff x="25560" y="2104920"/>
              <a:chExt cx="5219640" cy="4678560"/>
            </a:xfrm>
          </p:grpSpPr>
          <p:sp>
            <p:nvSpPr>
              <p:cNvPr id="411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1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1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12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12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12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123" name="Group 120"/>
              <p:cNvGrpSpPr/>
              <p:nvPr/>
            </p:nvGrpSpPr>
            <p:grpSpPr>
              <a:xfrm>
                <a:off x="4753080" y="2104920"/>
                <a:ext cx="492120" cy="491760"/>
                <a:chOff x="4753080" y="2104920"/>
                <a:chExt cx="492120" cy="491760"/>
              </a:xfrm>
            </p:grpSpPr>
            <p:sp>
              <p:nvSpPr>
                <p:cNvPr id="412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12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12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12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12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12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13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13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132" name="PlaceHolder 4"/>
          <p:cNvSpPr>
            <a:spLocks noGrp="1"/>
          </p:cNvSpPr>
          <p:nvPr>
            <p:ph type="ftr" idx="5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33" name="PlaceHolder 5"/>
          <p:cNvSpPr>
            <a:spLocks noGrp="1"/>
          </p:cNvSpPr>
          <p:nvPr>
            <p:ph type="sldNum" idx="5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90634F37-DE06-4184-A889-19021020694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134" name="PlaceHolder 6"/>
          <p:cNvSpPr>
            <a:spLocks noGrp="1"/>
          </p:cNvSpPr>
          <p:nvPr>
            <p:ph type="dt" idx="6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138" name="Group 2"/>
          <p:cNvGrpSpPr/>
          <p:nvPr/>
        </p:nvGrpSpPr>
        <p:grpSpPr>
          <a:xfrm>
            <a:off x="-290160" y="762120"/>
            <a:ext cx="7083360" cy="6859440"/>
            <a:chOff x="-290160" y="762120"/>
            <a:chExt cx="7083360" cy="6859440"/>
          </a:xfrm>
        </p:grpSpPr>
        <p:grpSp>
          <p:nvGrpSpPr>
            <p:cNvPr id="4139" name="Group 3"/>
            <p:cNvGrpSpPr/>
            <p:nvPr/>
          </p:nvGrpSpPr>
          <p:grpSpPr>
            <a:xfrm>
              <a:off x="-290160" y="762120"/>
              <a:ext cx="7083360" cy="6859440"/>
              <a:chOff x="-290160" y="762120"/>
              <a:chExt cx="7083360" cy="6859440"/>
            </a:xfrm>
          </p:grpSpPr>
          <p:grpSp>
            <p:nvGrpSpPr>
              <p:cNvPr id="4140" name="Group 4"/>
              <p:cNvGrpSpPr/>
              <p:nvPr/>
            </p:nvGrpSpPr>
            <p:grpSpPr>
              <a:xfrm>
                <a:off x="-290160" y="762120"/>
                <a:ext cx="7083360" cy="6859440"/>
                <a:chOff x="-290160" y="762120"/>
                <a:chExt cx="7083360" cy="6859440"/>
              </a:xfrm>
            </p:grpSpPr>
            <p:sp>
              <p:nvSpPr>
                <p:cNvPr id="414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142" name="Group 6"/>
                <p:cNvGrpSpPr/>
                <p:nvPr/>
              </p:nvGrpSpPr>
              <p:grpSpPr>
                <a:xfrm>
                  <a:off x="-290160" y="762120"/>
                  <a:ext cx="7083360" cy="6859440"/>
                  <a:chOff x="-290160" y="762120"/>
                  <a:chExt cx="7083360" cy="6859440"/>
                </a:xfrm>
              </p:grpSpPr>
              <p:sp>
                <p:nvSpPr>
                  <p:cNvPr id="414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4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4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146" name="Group 10"/>
                  <p:cNvGrpSpPr/>
                  <p:nvPr/>
                </p:nvGrpSpPr>
                <p:grpSpPr>
                  <a:xfrm>
                    <a:off x="-290160" y="762120"/>
                    <a:ext cx="7083360" cy="6859440"/>
                    <a:chOff x="-290160" y="762120"/>
                    <a:chExt cx="7083360" cy="6859440"/>
                  </a:xfrm>
                </p:grpSpPr>
                <p:sp>
                  <p:nvSpPr>
                    <p:cNvPr id="414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148" name="Group 12"/>
                    <p:cNvGrpSpPr/>
                    <p:nvPr/>
                  </p:nvGrpSpPr>
                  <p:grpSpPr>
                    <a:xfrm>
                      <a:off x="-290160" y="769320"/>
                      <a:ext cx="7074720" cy="6852240"/>
                      <a:chOff x="-290160" y="769320"/>
                      <a:chExt cx="7074720" cy="6852240"/>
                    </a:xfrm>
                  </p:grpSpPr>
                  <p:sp>
                    <p:nvSpPr>
                      <p:cNvPr id="414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150" name="Group 14"/>
                      <p:cNvGrpSpPr/>
                      <p:nvPr/>
                    </p:nvGrpSpPr>
                    <p:grpSpPr>
                      <a:xfrm>
                        <a:off x="-290160" y="769320"/>
                        <a:ext cx="7074720" cy="6852240"/>
                        <a:chOff x="-290160" y="769320"/>
                        <a:chExt cx="7074720" cy="6852240"/>
                      </a:xfrm>
                    </p:grpSpPr>
                    <p:sp>
                      <p:nvSpPr>
                        <p:cNvPr id="415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5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6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7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18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187" name="Group 51"/>
                        <p:cNvGrpSpPr/>
                        <p:nvPr/>
                      </p:nvGrpSpPr>
                      <p:grpSpPr>
                        <a:xfrm>
                          <a:off x="-290160" y="1245240"/>
                          <a:ext cx="6460920" cy="6376320"/>
                          <a:chOff x="-290160" y="1245240"/>
                          <a:chExt cx="6460920" cy="6376320"/>
                        </a:xfrm>
                      </p:grpSpPr>
                      <p:sp>
                        <p:nvSpPr>
                          <p:cNvPr id="418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8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9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20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0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21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1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22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2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236" name="Group 100"/>
              <p:cNvGrpSpPr/>
              <p:nvPr/>
            </p:nvGrpSpPr>
            <p:grpSpPr>
              <a:xfrm>
                <a:off x="28440" y="2678760"/>
                <a:ext cx="5018400" cy="4111200"/>
                <a:chOff x="28440" y="2678760"/>
                <a:chExt cx="5018400" cy="4111200"/>
              </a:xfrm>
            </p:grpSpPr>
            <p:sp>
              <p:nvSpPr>
                <p:cNvPr id="423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3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239" name="Group 103"/>
                <p:cNvGrpSpPr/>
                <p:nvPr/>
              </p:nvGrpSpPr>
              <p:grpSpPr>
                <a:xfrm>
                  <a:off x="28440" y="4279680"/>
                  <a:ext cx="2090520" cy="2510280"/>
                  <a:chOff x="28440" y="4279680"/>
                  <a:chExt cx="2090520" cy="2510280"/>
                </a:xfrm>
              </p:grpSpPr>
              <p:sp>
                <p:nvSpPr>
                  <p:cNvPr id="424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24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4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249" name="Group 113"/>
            <p:cNvGrpSpPr/>
            <p:nvPr/>
          </p:nvGrpSpPr>
          <p:grpSpPr>
            <a:xfrm>
              <a:off x="25560" y="2104920"/>
              <a:ext cx="5219640" cy="4678560"/>
              <a:chOff x="25560" y="2104920"/>
              <a:chExt cx="5219640" cy="4678560"/>
            </a:xfrm>
          </p:grpSpPr>
          <p:sp>
            <p:nvSpPr>
              <p:cNvPr id="425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25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25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25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25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25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256" name="Group 120"/>
              <p:cNvGrpSpPr/>
              <p:nvPr/>
            </p:nvGrpSpPr>
            <p:grpSpPr>
              <a:xfrm>
                <a:off x="4753080" y="2104920"/>
                <a:ext cx="492120" cy="491760"/>
                <a:chOff x="4753080" y="2104920"/>
                <a:chExt cx="492120" cy="491760"/>
              </a:xfrm>
            </p:grpSpPr>
            <p:sp>
              <p:nvSpPr>
                <p:cNvPr id="425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5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5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6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6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26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263" name="PlaceHolder 2"/>
          <p:cNvSpPr>
            <a:spLocks noGrp="1"/>
          </p:cNvSpPr>
          <p:nvPr>
            <p:ph type="ftr" idx="6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264" name="PlaceHolder 3"/>
          <p:cNvSpPr>
            <a:spLocks noGrp="1"/>
          </p:cNvSpPr>
          <p:nvPr>
            <p:ph type="sldNum" idx="6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6A40D392-1DC0-49BA-B1AF-D7030735840B}"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265" name="PlaceHolder 4"/>
          <p:cNvSpPr>
            <a:spLocks noGrp="1"/>
          </p:cNvSpPr>
          <p:nvPr>
            <p:ph type="dt" idx="6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267" name="Group 2"/>
          <p:cNvGrpSpPr/>
          <p:nvPr/>
        </p:nvGrpSpPr>
        <p:grpSpPr>
          <a:xfrm>
            <a:off x="-290160" y="762120"/>
            <a:ext cx="7083360" cy="6859440"/>
            <a:chOff x="-290160" y="762120"/>
            <a:chExt cx="7083360" cy="6859440"/>
          </a:xfrm>
        </p:grpSpPr>
        <p:grpSp>
          <p:nvGrpSpPr>
            <p:cNvPr id="4268" name="Group 3"/>
            <p:cNvGrpSpPr/>
            <p:nvPr/>
          </p:nvGrpSpPr>
          <p:grpSpPr>
            <a:xfrm>
              <a:off x="-290160" y="762120"/>
              <a:ext cx="7083360" cy="6859440"/>
              <a:chOff x="-290160" y="762120"/>
              <a:chExt cx="7083360" cy="6859440"/>
            </a:xfrm>
          </p:grpSpPr>
          <p:grpSp>
            <p:nvGrpSpPr>
              <p:cNvPr id="4269" name="Group 4"/>
              <p:cNvGrpSpPr/>
              <p:nvPr/>
            </p:nvGrpSpPr>
            <p:grpSpPr>
              <a:xfrm>
                <a:off x="-290160" y="762120"/>
                <a:ext cx="7083360" cy="6859440"/>
                <a:chOff x="-290160" y="762120"/>
                <a:chExt cx="7083360" cy="6859440"/>
              </a:xfrm>
            </p:grpSpPr>
            <p:sp>
              <p:nvSpPr>
                <p:cNvPr id="427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271" name="Group 6"/>
                <p:cNvGrpSpPr/>
                <p:nvPr/>
              </p:nvGrpSpPr>
              <p:grpSpPr>
                <a:xfrm>
                  <a:off x="-290160" y="762120"/>
                  <a:ext cx="7083360" cy="6859440"/>
                  <a:chOff x="-290160" y="762120"/>
                  <a:chExt cx="7083360" cy="6859440"/>
                </a:xfrm>
              </p:grpSpPr>
              <p:sp>
                <p:nvSpPr>
                  <p:cNvPr id="427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27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27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275" name="Group 10"/>
                  <p:cNvGrpSpPr/>
                  <p:nvPr/>
                </p:nvGrpSpPr>
                <p:grpSpPr>
                  <a:xfrm>
                    <a:off x="-290160" y="762120"/>
                    <a:ext cx="7083360" cy="6859440"/>
                    <a:chOff x="-290160" y="762120"/>
                    <a:chExt cx="7083360" cy="6859440"/>
                  </a:xfrm>
                </p:grpSpPr>
                <p:sp>
                  <p:nvSpPr>
                    <p:cNvPr id="427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277" name="Group 12"/>
                    <p:cNvGrpSpPr/>
                    <p:nvPr/>
                  </p:nvGrpSpPr>
                  <p:grpSpPr>
                    <a:xfrm>
                      <a:off x="-290160" y="769320"/>
                      <a:ext cx="7074720" cy="6852240"/>
                      <a:chOff x="-290160" y="769320"/>
                      <a:chExt cx="7074720" cy="6852240"/>
                    </a:xfrm>
                  </p:grpSpPr>
                  <p:sp>
                    <p:nvSpPr>
                      <p:cNvPr id="427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279" name="Group 14"/>
                      <p:cNvGrpSpPr/>
                      <p:nvPr/>
                    </p:nvGrpSpPr>
                    <p:grpSpPr>
                      <a:xfrm>
                        <a:off x="-290160" y="769320"/>
                        <a:ext cx="7074720" cy="6852240"/>
                        <a:chOff x="-290160" y="769320"/>
                        <a:chExt cx="7074720" cy="6852240"/>
                      </a:xfrm>
                    </p:grpSpPr>
                    <p:sp>
                      <p:nvSpPr>
                        <p:cNvPr id="428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8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29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0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1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316" name="Group 51"/>
                        <p:cNvGrpSpPr/>
                        <p:nvPr/>
                      </p:nvGrpSpPr>
                      <p:grpSpPr>
                        <a:xfrm>
                          <a:off x="-290160" y="1245240"/>
                          <a:ext cx="6460920" cy="6376320"/>
                          <a:chOff x="-290160" y="1245240"/>
                          <a:chExt cx="6460920" cy="6376320"/>
                        </a:xfrm>
                      </p:grpSpPr>
                      <p:sp>
                        <p:nvSpPr>
                          <p:cNvPr id="431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1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1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2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32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3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34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4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35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5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365" name="Group 100"/>
              <p:cNvGrpSpPr/>
              <p:nvPr/>
            </p:nvGrpSpPr>
            <p:grpSpPr>
              <a:xfrm>
                <a:off x="28440" y="2678760"/>
                <a:ext cx="5018400" cy="4111200"/>
                <a:chOff x="28440" y="2678760"/>
                <a:chExt cx="5018400" cy="4111200"/>
              </a:xfrm>
            </p:grpSpPr>
            <p:sp>
              <p:nvSpPr>
                <p:cNvPr id="436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6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368" name="Group 103"/>
                <p:cNvGrpSpPr/>
                <p:nvPr/>
              </p:nvGrpSpPr>
              <p:grpSpPr>
                <a:xfrm>
                  <a:off x="28440" y="4279680"/>
                  <a:ext cx="2090520" cy="2510280"/>
                  <a:chOff x="28440" y="4279680"/>
                  <a:chExt cx="2090520" cy="2510280"/>
                </a:xfrm>
              </p:grpSpPr>
              <p:sp>
                <p:nvSpPr>
                  <p:cNvPr id="436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7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37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378" name="Group 113"/>
            <p:cNvGrpSpPr/>
            <p:nvPr/>
          </p:nvGrpSpPr>
          <p:grpSpPr>
            <a:xfrm>
              <a:off x="25560" y="2104920"/>
              <a:ext cx="5219640" cy="4678560"/>
              <a:chOff x="25560" y="2104920"/>
              <a:chExt cx="5219640" cy="4678560"/>
            </a:xfrm>
          </p:grpSpPr>
          <p:sp>
            <p:nvSpPr>
              <p:cNvPr id="437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8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38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38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38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38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385" name="Group 120"/>
              <p:cNvGrpSpPr/>
              <p:nvPr/>
            </p:nvGrpSpPr>
            <p:grpSpPr>
              <a:xfrm>
                <a:off x="4753080" y="2104920"/>
                <a:ext cx="492120" cy="491760"/>
                <a:chOff x="4753080" y="2104920"/>
                <a:chExt cx="492120" cy="491760"/>
              </a:xfrm>
            </p:grpSpPr>
            <p:sp>
              <p:nvSpPr>
                <p:cNvPr id="438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8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8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8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9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391" name="PlaceHolder 1"/>
          <p:cNvSpPr>
            <a:spLocks noGrp="1"/>
          </p:cNvSpPr>
          <p:nvPr>
            <p:ph type="ftr" idx="6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392" name="PlaceHolder 2"/>
          <p:cNvSpPr>
            <a:spLocks noGrp="1"/>
          </p:cNvSpPr>
          <p:nvPr>
            <p:ph type="sldNum" idx="6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BC8474A2-E338-4A16-A210-582EB3B7B554}"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393" name="PlaceHolder 3"/>
          <p:cNvSpPr>
            <a:spLocks noGrp="1"/>
          </p:cNvSpPr>
          <p:nvPr>
            <p:ph type="dt" idx="6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394" name="Group 2"/>
          <p:cNvGrpSpPr/>
          <p:nvPr/>
        </p:nvGrpSpPr>
        <p:grpSpPr>
          <a:xfrm>
            <a:off x="-290160" y="762120"/>
            <a:ext cx="7083360" cy="6859440"/>
            <a:chOff x="-290160" y="762120"/>
            <a:chExt cx="7083360" cy="6859440"/>
          </a:xfrm>
        </p:grpSpPr>
        <p:grpSp>
          <p:nvGrpSpPr>
            <p:cNvPr id="4395" name="Group 3"/>
            <p:cNvGrpSpPr/>
            <p:nvPr/>
          </p:nvGrpSpPr>
          <p:grpSpPr>
            <a:xfrm>
              <a:off x="-290160" y="762120"/>
              <a:ext cx="7083360" cy="6859440"/>
              <a:chOff x="-290160" y="762120"/>
              <a:chExt cx="7083360" cy="6859440"/>
            </a:xfrm>
          </p:grpSpPr>
          <p:grpSp>
            <p:nvGrpSpPr>
              <p:cNvPr id="4396" name="Group 4"/>
              <p:cNvGrpSpPr/>
              <p:nvPr/>
            </p:nvGrpSpPr>
            <p:grpSpPr>
              <a:xfrm>
                <a:off x="-290160" y="762120"/>
                <a:ext cx="7083360" cy="6859440"/>
                <a:chOff x="-290160" y="762120"/>
                <a:chExt cx="7083360" cy="6859440"/>
              </a:xfrm>
            </p:grpSpPr>
            <p:sp>
              <p:nvSpPr>
                <p:cNvPr id="439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398" name="Group 6"/>
                <p:cNvGrpSpPr/>
                <p:nvPr/>
              </p:nvGrpSpPr>
              <p:grpSpPr>
                <a:xfrm>
                  <a:off x="-290160" y="762120"/>
                  <a:ext cx="7083360" cy="6859440"/>
                  <a:chOff x="-290160" y="762120"/>
                  <a:chExt cx="7083360" cy="6859440"/>
                </a:xfrm>
              </p:grpSpPr>
              <p:sp>
                <p:nvSpPr>
                  <p:cNvPr id="439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0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0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402" name="Group 10"/>
                  <p:cNvGrpSpPr/>
                  <p:nvPr/>
                </p:nvGrpSpPr>
                <p:grpSpPr>
                  <a:xfrm>
                    <a:off x="-290160" y="762120"/>
                    <a:ext cx="7083360" cy="6859440"/>
                    <a:chOff x="-290160" y="762120"/>
                    <a:chExt cx="7083360" cy="6859440"/>
                  </a:xfrm>
                </p:grpSpPr>
                <p:sp>
                  <p:nvSpPr>
                    <p:cNvPr id="440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404" name="Group 12"/>
                    <p:cNvGrpSpPr/>
                    <p:nvPr/>
                  </p:nvGrpSpPr>
                  <p:grpSpPr>
                    <a:xfrm>
                      <a:off x="-290160" y="769320"/>
                      <a:ext cx="7074720" cy="6852240"/>
                      <a:chOff x="-290160" y="769320"/>
                      <a:chExt cx="7074720" cy="6852240"/>
                    </a:xfrm>
                  </p:grpSpPr>
                  <p:sp>
                    <p:nvSpPr>
                      <p:cNvPr id="440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406" name="Group 14"/>
                      <p:cNvGrpSpPr/>
                      <p:nvPr/>
                    </p:nvGrpSpPr>
                    <p:grpSpPr>
                      <a:xfrm>
                        <a:off x="-290160" y="769320"/>
                        <a:ext cx="7074720" cy="6852240"/>
                        <a:chOff x="-290160" y="769320"/>
                        <a:chExt cx="7074720" cy="6852240"/>
                      </a:xfrm>
                    </p:grpSpPr>
                    <p:sp>
                      <p:nvSpPr>
                        <p:cNvPr id="440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0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0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1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2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3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4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4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4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443" name="Group 51"/>
                        <p:cNvGrpSpPr/>
                        <p:nvPr/>
                      </p:nvGrpSpPr>
                      <p:grpSpPr>
                        <a:xfrm>
                          <a:off x="-290160" y="1245240"/>
                          <a:ext cx="6460920" cy="6376320"/>
                          <a:chOff x="-290160" y="1245240"/>
                          <a:chExt cx="6460920" cy="6376320"/>
                        </a:xfrm>
                      </p:grpSpPr>
                      <p:sp>
                        <p:nvSpPr>
                          <p:cNvPr id="444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4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5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45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5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5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5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46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6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7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48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8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492" name="Group 100"/>
              <p:cNvGrpSpPr/>
              <p:nvPr/>
            </p:nvGrpSpPr>
            <p:grpSpPr>
              <a:xfrm>
                <a:off x="28440" y="2678760"/>
                <a:ext cx="5018400" cy="4111200"/>
                <a:chOff x="28440" y="2678760"/>
                <a:chExt cx="5018400" cy="4111200"/>
              </a:xfrm>
            </p:grpSpPr>
            <p:sp>
              <p:nvSpPr>
                <p:cNvPr id="449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495" name="Group 103"/>
                <p:cNvGrpSpPr/>
                <p:nvPr/>
              </p:nvGrpSpPr>
              <p:grpSpPr>
                <a:xfrm>
                  <a:off x="28440" y="4279680"/>
                  <a:ext cx="2090520" cy="2510280"/>
                  <a:chOff x="28440" y="4279680"/>
                  <a:chExt cx="2090520" cy="2510280"/>
                </a:xfrm>
              </p:grpSpPr>
              <p:sp>
                <p:nvSpPr>
                  <p:cNvPr id="449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49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49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0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505" name="Group 113"/>
            <p:cNvGrpSpPr/>
            <p:nvPr/>
          </p:nvGrpSpPr>
          <p:grpSpPr>
            <a:xfrm>
              <a:off x="25560" y="2104920"/>
              <a:ext cx="5219640" cy="4678560"/>
              <a:chOff x="25560" y="2104920"/>
              <a:chExt cx="5219640" cy="4678560"/>
            </a:xfrm>
          </p:grpSpPr>
          <p:sp>
            <p:nvSpPr>
              <p:cNvPr id="450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0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0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50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51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51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512" name="Group 120"/>
              <p:cNvGrpSpPr/>
              <p:nvPr/>
            </p:nvGrpSpPr>
            <p:grpSpPr>
              <a:xfrm>
                <a:off x="4753080" y="2104920"/>
                <a:ext cx="492120" cy="491760"/>
                <a:chOff x="4753080" y="2104920"/>
                <a:chExt cx="492120" cy="491760"/>
              </a:xfrm>
            </p:grpSpPr>
            <p:sp>
              <p:nvSpPr>
                <p:cNvPr id="451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51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51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51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51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51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51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520"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521"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522" name="PlaceHolder 5"/>
          <p:cNvSpPr>
            <a:spLocks noGrp="1"/>
          </p:cNvSpPr>
          <p:nvPr>
            <p:ph type="ftr" idx="6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523" name="PlaceHolder 6"/>
          <p:cNvSpPr>
            <a:spLocks noGrp="1"/>
          </p:cNvSpPr>
          <p:nvPr>
            <p:ph type="sldNum" idx="6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BDFB715F-B2FC-4C99-9A3D-EDE7DB0BE405}"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524" name="PlaceHolder 7"/>
          <p:cNvSpPr>
            <a:spLocks noGrp="1"/>
          </p:cNvSpPr>
          <p:nvPr>
            <p:ph type="dt" idx="6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529" name="Group 2"/>
          <p:cNvGrpSpPr/>
          <p:nvPr/>
        </p:nvGrpSpPr>
        <p:grpSpPr>
          <a:xfrm>
            <a:off x="-290160" y="762120"/>
            <a:ext cx="7083360" cy="6859440"/>
            <a:chOff x="-290160" y="762120"/>
            <a:chExt cx="7083360" cy="6859440"/>
          </a:xfrm>
        </p:grpSpPr>
        <p:grpSp>
          <p:nvGrpSpPr>
            <p:cNvPr id="4530" name="Group 3"/>
            <p:cNvGrpSpPr/>
            <p:nvPr/>
          </p:nvGrpSpPr>
          <p:grpSpPr>
            <a:xfrm>
              <a:off x="-290160" y="762120"/>
              <a:ext cx="7083360" cy="6859440"/>
              <a:chOff x="-290160" y="762120"/>
              <a:chExt cx="7083360" cy="6859440"/>
            </a:xfrm>
          </p:grpSpPr>
          <p:grpSp>
            <p:nvGrpSpPr>
              <p:cNvPr id="4531" name="Group 4"/>
              <p:cNvGrpSpPr/>
              <p:nvPr/>
            </p:nvGrpSpPr>
            <p:grpSpPr>
              <a:xfrm>
                <a:off x="-290160" y="762120"/>
                <a:ext cx="7083360" cy="6859440"/>
                <a:chOff x="-290160" y="762120"/>
                <a:chExt cx="7083360" cy="6859440"/>
              </a:xfrm>
            </p:grpSpPr>
            <p:sp>
              <p:nvSpPr>
                <p:cNvPr id="453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533" name="Group 6"/>
                <p:cNvGrpSpPr/>
                <p:nvPr/>
              </p:nvGrpSpPr>
              <p:grpSpPr>
                <a:xfrm>
                  <a:off x="-290160" y="762120"/>
                  <a:ext cx="7083360" cy="6859440"/>
                  <a:chOff x="-290160" y="762120"/>
                  <a:chExt cx="7083360" cy="6859440"/>
                </a:xfrm>
              </p:grpSpPr>
              <p:sp>
                <p:nvSpPr>
                  <p:cNvPr id="453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3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3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537" name="Group 10"/>
                  <p:cNvGrpSpPr/>
                  <p:nvPr/>
                </p:nvGrpSpPr>
                <p:grpSpPr>
                  <a:xfrm>
                    <a:off x="-290160" y="762120"/>
                    <a:ext cx="7083360" cy="6859440"/>
                    <a:chOff x="-290160" y="762120"/>
                    <a:chExt cx="7083360" cy="6859440"/>
                  </a:xfrm>
                </p:grpSpPr>
                <p:sp>
                  <p:nvSpPr>
                    <p:cNvPr id="453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539" name="Group 12"/>
                    <p:cNvGrpSpPr/>
                    <p:nvPr/>
                  </p:nvGrpSpPr>
                  <p:grpSpPr>
                    <a:xfrm>
                      <a:off x="-290160" y="769320"/>
                      <a:ext cx="7074720" cy="6852240"/>
                      <a:chOff x="-290160" y="769320"/>
                      <a:chExt cx="7074720" cy="6852240"/>
                    </a:xfrm>
                  </p:grpSpPr>
                  <p:sp>
                    <p:nvSpPr>
                      <p:cNvPr id="454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541" name="Group 14"/>
                      <p:cNvGrpSpPr/>
                      <p:nvPr/>
                    </p:nvGrpSpPr>
                    <p:grpSpPr>
                      <a:xfrm>
                        <a:off x="-290160" y="769320"/>
                        <a:ext cx="7074720" cy="6852240"/>
                        <a:chOff x="-290160" y="769320"/>
                        <a:chExt cx="7074720" cy="6852240"/>
                      </a:xfrm>
                    </p:grpSpPr>
                    <p:sp>
                      <p:nvSpPr>
                        <p:cNvPr id="454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4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5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6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7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578" name="Group 51"/>
                        <p:cNvGrpSpPr/>
                        <p:nvPr/>
                      </p:nvGrpSpPr>
                      <p:grpSpPr>
                        <a:xfrm>
                          <a:off x="-290160" y="1245240"/>
                          <a:ext cx="6460920" cy="6376320"/>
                          <a:chOff x="-290160" y="1245240"/>
                          <a:chExt cx="6460920" cy="6376320"/>
                        </a:xfrm>
                      </p:grpSpPr>
                      <p:sp>
                        <p:nvSpPr>
                          <p:cNvPr id="457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8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59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59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59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60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0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61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1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627" name="Group 100"/>
              <p:cNvGrpSpPr/>
              <p:nvPr/>
            </p:nvGrpSpPr>
            <p:grpSpPr>
              <a:xfrm>
                <a:off x="28440" y="2678760"/>
                <a:ext cx="5018400" cy="4111200"/>
                <a:chOff x="28440" y="2678760"/>
                <a:chExt cx="5018400" cy="4111200"/>
              </a:xfrm>
            </p:grpSpPr>
            <p:sp>
              <p:nvSpPr>
                <p:cNvPr id="462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2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630" name="Group 103"/>
                <p:cNvGrpSpPr/>
                <p:nvPr/>
              </p:nvGrpSpPr>
              <p:grpSpPr>
                <a:xfrm>
                  <a:off x="28440" y="4279680"/>
                  <a:ext cx="2090520" cy="2510280"/>
                  <a:chOff x="28440" y="4279680"/>
                  <a:chExt cx="2090520" cy="2510280"/>
                </a:xfrm>
              </p:grpSpPr>
              <p:sp>
                <p:nvSpPr>
                  <p:cNvPr id="463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3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3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640" name="Group 113"/>
            <p:cNvGrpSpPr/>
            <p:nvPr/>
          </p:nvGrpSpPr>
          <p:grpSpPr>
            <a:xfrm>
              <a:off x="25560" y="2104920"/>
              <a:ext cx="5219640" cy="4678560"/>
              <a:chOff x="25560" y="2104920"/>
              <a:chExt cx="5219640" cy="4678560"/>
            </a:xfrm>
          </p:grpSpPr>
          <p:sp>
            <p:nvSpPr>
              <p:cNvPr id="464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4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4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64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64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64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647" name="Group 120"/>
              <p:cNvGrpSpPr/>
              <p:nvPr/>
            </p:nvGrpSpPr>
            <p:grpSpPr>
              <a:xfrm>
                <a:off x="4753080" y="2104920"/>
                <a:ext cx="492120" cy="491760"/>
                <a:chOff x="4753080" y="2104920"/>
                <a:chExt cx="492120" cy="491760"/>
              </a:xfrm>
            </p:grpSpPr>
            <p:sp>
              <p:nvSpPr>
                <p:cNvPr id="464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4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5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5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5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65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654"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655"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656"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657" name="PlaceHolder 5"/>
          <p:cNvSpPr>
            <a:spLocks noGrp="1"/>
          </p:cNvSpPr>
          <p:nvPr>
            <p:ph type="ftr" idx="7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58" name="PlaceHolder 6"/>
          <p:cNvSpPr>
            <a:spLocks noGrp="1"/>
          </p:cNvSpPr>
          <p:nvPr>
            <p:ph type="sldNum" idx="7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A2824AD6-1B48-4824-8F06-0DD8048D7011}"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659" name="PlaceHolder 7"/>
          <p:cNvSpPr>
            <a:spLocks noGrp="1"/>
          </p:cNvSpPr>
          <p:nvPr>
            <p:ph type="dt" idx="7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664" name="Group 2"/>
          <p:cNvGrpSpPr/>
          <p:nvPr/>
        </p:nvGrpSpPr>
        <p:grpSpPr>
          <a:xfrm>
            <a:off x="-290160" y="762120"/>
            <a:ext cx="7083360" cy="6859440"/>
            <a:chOff x="-290160" y="762120"/>
            <a:chExt cx="7083360" cy="6859440"/>
          </a:xfrm>
        </p:grpSpPr>
        <p:grpSp>
          <p:nvGrpSpPr>
            <p:cNvPr id="4665" name="Group 3"/>
            <p:cNvGrpSpPr/>
            <p:nvPr/>
          </p:nvGrpSpPr>
          <p:grpSpPr>
            <a:xfrm>
              <a:off x="-290160" y="762120"/>
              <a:ext cx="7083360" cy="6859440"/>
              <a:chOff x="-290160" y="762120"/>
              <a:chExt cx="7083360" cy="6859440"/>
            </a:xfrm>
          </p:grpSpPr>
          <p:grpSp>
            <p:nvGrpSpPr>
              <p:cNvPr id="4666" name="Group 4"/>
              <p:cNvGrpSpPr/>
              <p:nvPr/>
            </p:nvGrpSpPr>
            <p:grpSpPr>
              <a:xfrm>
                <a:off x="-290160" y="762120"/>
                <a:ext cx="7083360" cy="6859440"/>
                <a:chOff x="-290160" y="762120"/>
                <a:chExt cx="7083360" cy="6859440"/>
              </a:xfrm>
            </p:grpSpPr>
            <p:sp>
              <p:nvSpPr>
                <p:cNvPr id="466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668" name="Group 6"/>
                <p:cNvGrpSpPr/>
                <p:nvPr/>
              </p:nvGrpSpPr>
              <p:grpSpPr>
                <a:xfrm>
                  <a:off x="-290160" y="762120"/>
                  <a:ext cx="7083360" cy="6859440"/>
                  <a:chOff x="-290160" y="762120"/>
                  <a:chExt cx="7083360" cy="6859440"/>
                </a:xfrm>
              </p:grpSpPr>
              <p:sp>
                <p:nvSpPr>
                  <p:cNvPr id="466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7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7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672" name="Group 10"/>
                  <p:cNvGrpSpPr/>
                  <p:nvPr/>
                </p:nvGrpSpPr>
                <p:grpSpPr>
                  <a:xfrm>
                    <a:off x="-290160" y="762120"/>
                    <a:ext cx="7083360" cy="6859440"/>
                    <a:chOff x="-290160" y="762120"/>
                    <a:chExt cx="7083360" cy="6859440"/>
                  </a:xfrm>
                </p:grpSpPr>
                <p:sp>
                  <p:nvSpPr>
                    <p:cNvPr id="467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674" name="Group 12"/>
                    <p:cNvGrpSpPr/>
                    <p:nvPr/>
                  </p:nvGrpSpPr>
                  <p:grpSpPr>
                    <a:xfrm>
                      <a:off x="-290160" y="769320"/>
                      <a:ext cx="7074720" cy="6852240"/>
                      <a:chOff x="-290160" y="769320"/>
                      <a:chExt cx="7074720" cy="6852240"/>
                    </a:xfrm>
                  </p:grpSpPr>
                  <p:sp>
                    <p:nvSpPr>
                      <p:cNvPr id="467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676" name="Group 14"/>
                      <p:cNvGrpSpPr/>
                      <p:nvPr/>
                    </p:nvGrpSpPr>
                    <p:grpSpPr>
                      <a:xfrm>
                        <a:off x="-290160" y="769320"/>
                        <a:ext cx="7074720" cy="6852240"/>
                        <a:chOff x="-290160" y="769320"/>
                        <a:chExt cx="7074720" cy="6852240"/>
                      </a:xfrm>
                    </p:grpSpPr>
                    <p:sp>
                      <p:nvSpPr>
                        <p:cNvPr id="467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7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7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8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69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0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1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1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1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713" name="Group 51"/>
                        <p:cNvGrpSpPr/>
                        <p:nvPr/>
                      </p:nvGrpSpPr>
                      <p:grpSpPr>
                        <a:xfrm>
                          <a:off x="-290160" y="1245240"/>
                          <a:ext cx="6460920" cy="6376320"/>
                          <a:chOff x="-290160" y="1245240"/>
                          <a:chExt cx="6460920" cy="6376320"/>
                        </a:xfrm>
                      </p:grpSpPr>
                      <p:sp>
                        <p:nvSpPr>
                          <p:cNvPr id="471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1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1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1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1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1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72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2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2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2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73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3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4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75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5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762" name="Group 100"/>
              <p:cNvGrpSpPr/>
              <p:nvPr/>
            </p:nvGrpSpPr>
            <p:grpSpPr>
              <a:xfrm>
                <a:off x="28440" y="2678760"/>
                <a:ext cx="5018400" cy="4111200"/>
                <a:chOff x="28440" y="2678760"/>
                <a:chExt cx="5018400" cy="4111200"/>
              </a:xfrm>
            </p:grpSpPr>
            <p:sp>
              <p:nvSpPr>
                <p:cNvPr id="476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765" name="Group 103"/>
                <p:cNvGrpSpPr/>
                <p:nvPr/>
              </p:nvGrpSpPr>
              <p:grpSpPr>
                <a:xfrm>
                  <a:off x="28440" y="4279680"/>
                  <a:ext cx="2090520" cy="2510280"/>
                  <a:chOff x="28440" y="4279680"/>
                  <a:chExt cx="2090520" cy="2510280"/>
                </a:xfrm>
              </p:grpSpPr>
              <p:sp>
                <p:nvSpPr>
                  <p:cNvPr id="476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6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6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77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775" name="Group 113"/>
            <p:cNvGrpSpPr/>
            <p:nvPr/>
          </p:nvGrpSpPr>
          <p:grpSpPr>
            <a:xfrm>
              <a:off x="25560" y="2104920"/>
              <a:ext cx="5219640" cy="4678560"/>
              <a:chOff x="25560" y="2104920"/>
              <a:chExt cx="5219640" cy="4678560"/>
            </a:xfrm>
          </p:grpSpPr>
          <p:sp>
            <p:nvSpPr>
              <p:cNvPr id="477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7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7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77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78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78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782" name="Group 120"/>
              <p:cNvGrpSpPr/>
              <p:nvPr/>
            </p:nvGrpSpPr>
            <p:grpSpPr>
              <a:xfrm>
                <a:off x="4753080" y="2104920"/>
                <a:ext cx="492120" cy="491760"/>
                <a:chOff x="4753080" y="2104920"/>
                <a:chExt cx="492120" cy="491760"/>
              </a:xfrm>
            </p:grpSpPr>
            <p:sp>
              <p:nvSpPr>
                <p:cNvPr id="478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8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8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8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78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78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78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79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79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792" name="PlaceHolder 5"/>
          <p:cNvSpPr>
            <a:spLocks noGrp="1"/>
          </p:cNvSpPr>
          <p:nvPr>
            <p:ph type="ftr" idx="7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793" name="PlaceHolder 6"/>
          <p:cNvSpPr>
            <a:spLocks noGrp="1"/>
          </p:cNvSpPr>
          <p:nvPr>
            <p:ph type="sldNum" idx="7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8DFA1739-CF91-4253-9331-A246026BC5A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794" name="PlaceHolder 7"/>
          <p:cNvSpPr>
            <a:spLocks noGrp="1"/>
          </p:cNvSpPr>
          <p:nvPr>
            <p:ph type="dt" idx="7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799" name="Group 2"/>
          <p:cNvGrpSpPr/>
          <p:nvPr/>
        </p:nvGrpSpPr>
        <p:grpSpPr>
          <a:xfrm>
            <a:off x="-290160" y="762120"/>
            <a:ext cx="7083360" cy="6859440"/>
            <a:chOff x="-290160" y="762120"/>
            <a:chExt cx="7083360" cy="6859440"/>
          </a:xfrm>
        </p:grpSpPr>
        <p:grpSp>
          <p:nvGrpSpPr>
            <p:cNvPr id="4800" name="Group 3"/>
            <p:cNvGrpSpPr/>
            <p:nvPr/>
          </p:nvGrpSpPr>
          <p:grpSpPr>
            <a:xfrm>
              <a:off x="-290160" y="762120"/>
              <a:ext cx="7083360" cy="6859440"/>
              <a:chOff x="-290160" y="762120"/>
              <a:chExt cx="7083360" cy="6859440"/>
            </a:xfrm>
          </p:grpSpPr>
          <p:grpSp>
            <p:nvGrpSpPr>
              <p:cNvPr id="4801" name="Group 4"/>
              <p:cNvGrpSpPr/>
              <p:nvPr/>
            </p:nvGrpSpPr>
            <p:grpSpPr>
              <a:xfrm>
                <a:off x="-290160" y="762120"/>
                <a:ext cx="7083360" cy="6859440"/>
                <a:chOff x="-290160" y="762120"/>
                <a:chExt cx="7083360" cy="6859440"/>
              </a:xfrm>
            </p:grpSpPr>
            <p:sp>
              <p:nvSpPr>
                <p:cNvPr id="480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803" name="Group 6"/>
                <p:cNvGrpSpPr/>
                <p:nvPr/>
              </p:nvGrpSpPr>
              <p:grpSpPr>
                <a:xfrm>
                  <a:off x="-290160" y="762120"/>
                  <a:ext cx="7083360" cy="6859440"/>
                  <a:chOff x="-290160" y="762120"/>
                  <a:chExt cx="7083360" cy="6859440"/>
                </a:xfrm>
              </p:grpSpPr>
              <p:sp>
                <p:nvSpPr>
                  <p:cNvPr id="480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0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0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807" name="Group 10"/>
                  <p:cNvGrpSpPr/>
                  <p:nvPr/>
                </p:nvGrpSpPr>
                <p:grpSpPr>
                  <a:xfrm>
                    <a:off x="-290160" y="762120"/>
                    <a:ext cx="7083360" cy="6859440"/>
                    <a:chOff x="-290160" y="762120"/>
                    <a:chExt cx="7083360" cy="6859440"/>
                  </a:xfrm>
                </p:grpSpPr>
                <p:sp>
                  <p:nvSpPr>
                    <p:cNvPr id="480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809" name="Group 12"/>
                    <p:cNvGrpSpPr/>
                    <p:nvPr/>
                  </p:nvGrpSpPr>
                  <p:grpSpPr>
                    <a:xfrm>
                      <a:off x="-290160" y="769320"/>
                      <a:ext cx="7074720" cy="6852240"/>
                      <a:chOff x="-290160" y="769320"/>
                      <a:chExt cx="7074720" cy="6852240"/>
                    </a:xfrm>
                  </p:grpSpPr>
                  <p:sp>
                    <p:nvSpPr>
                      <p:cNvPr id="481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811" name="Group 14"/>
                      <p:cNvGrpSpPr/>
                      <p:nvPr/>
                    </p:nvGrpSpPr>
                    <p:grpSpPr>
                      <a:xfrm>
                        <a:off x="-290160" y="769320"/>
                        <a:ext cx="7074720" cy="6852240"/>
                        <a:chOff x="-290160" y="769320"/>
                        <a:chExt cx="7074720" cy="6852240"/>
                      </a:xfrm>
                    </p:grpSpPr>
                    <p:sp>
                      <p:nvSpPr>
                        <p:cNvPr id="481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1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2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3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4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848" name="Group 51"/>
                        <p:cNvGrpSpPr/>
                        <p:nvPr/>
                      </p:nvGrpSpPr>
                      <p:grpSpPr>
                        <a:xfrm>
                          <a:off x="-290160" y="1245240"/>
                          <a:ext cx="6460920" cy="6376320"/>
                          <a:chOff x="-290160" y="1245240"/>
                          <a:chExt cx="6460920" cy="6376320"/>
                        </a:xfrm>
                      </p:grpSpPr>
                      <p:sp>
                        <p:nvSpPr>
                          <p:cNvPr id="484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5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6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86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6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487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7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488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8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4897" name="Group 100"/>
              <p:cNvGrpSpPr/>
              <p:nvPr/>
            </p:nvGrpSpPr>
            <p:grpSpPr>
              <a:xfrm>
                <a:off x="28440" y="2678760"/>
                <a:ext cx="5018400" cy="4111200"/>
                <a:chOff x="28440" y="2678760"/>
                <a:chExt cx="5018400" cy="4111200"/>
              </a:xfrm>
            </p:grpSpPr>
            <p:sp>
              <p:nvSpPr>
                <p:cNvPr id="489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89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4900" name="Group 103"/>
                <p:cNvGrpSpPr/>
                <p:nvPr/>
              </p:nvGrpSpPr>
              <p:grpSpPr>
                <a:xfrm>
                  <a:off x="28440" y="4279680"/>
                  <a:ext cx="2090520" cy="2510280"/>
                  <a:chOff x="28440" y="4279680"/>
                  <a:chExt cx="2090520" cy="2510280"/>
                </a:xfrm>
              </p:grpSpPr>
              <p:sp>
                <p:nvSpPr>
                  <p:cNvPr id="490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0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0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4910" name="Group 113"/>
            <p:cNvGrpSpPr/>
            <p:nvPr/>
          </p:nvGrpSpPr>
          <p:grpSpPr>
            <a:xfrm>
              <a:off x="25560" y="2104920"/>
              <a:ext cx="5219640" cy="4678560"/>
              <a:chOff x="25560" y="2104920"/>
              <a:chExt cx="5219640" cy="4678560"/>
            </a:xfrm>
          </p:grpSpPr>
          <p:sp>
            <p:nvSpPr>
              <p:cNvPr id="491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1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1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91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91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491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4917" name="Group 120"/>
              <p:cNvGrpSpPr/>
              <p:nvPr/>
            </p:nvGrpSpPr>
            <p:grpSpPr>
              <a:xfrm>
                <a:off x="4753080" y="2104920"/>
                <a:ext cx="492120" cy="491760"/>
                <a:chOff x="4753080" y="2104920"/>
                <a:chExt cx="492120" cy="491760"/>
              </a:xfrm>
            </p:grpSpPr>
            <p:sp>
              <p:nvSpPr>
                <p:cNvPr id="491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1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2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2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2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492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4924"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925"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4926" name="PlaceHolder 4"/>
          <p:cNvSpPr>
            <a:spLocks noGrp="1"/>
          </p:cNvSpPr>
          <p:nvPr>
            <p:ph type="ftr" idx="7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927" name="PlaceHolder 5"/>
          <p:cNvSpPr>
            <a:spLocks noGrp="1"/>
          </p:cNvSpPr>
          <p:nvPr>
            <p:ph type="sldNum" idx="7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83058B01-44C8-425A-BD2C-515083CC49E7}"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4928" name="PlaceHolder 6"/>
          <p:cNvSpPr>
            <a:spLocks noGrp="1"/>
          </p:cNvSpPr>
          <p:nvPr>
            <p:ph type="dt" idx="7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4932" name="Group 2"/>
          <p:cNvGrpSpPr/>
          <p:nvPr/>
        </p:nvGrpSpPr>
        <p:grpSpPr>
          <a:xfrm>
            <a:off x="-290160" y="762120"/>
            <a:ext cx="7083360" cy="6859440"/>
            <a:chOff x="-290160" y="762120"/>
            <a:chExt cx="7083360" cy="6859440"/>
          </a:xfrm>
        </p:grpSpPr>
        <p:grpSp>
          <p:nvGrpSpPr>
            <p:cNvPr id="4933" name="Group 3"/>
            <p:cNvGrpSpPr/>
            <p:nvPr/>
          </p:nvGrpSpPr>
          <p:grpSpPr>
            <a:xfrm>
              <a:off x="-290160" y="762120"/>
              <a:ext cx="7083360" cy="6859440"/>
              <a:chOff x="-290160" y="762120"/>
              <a:chExt cx="7083360" cy="6859440"/>
            </a:xfrm>
          </p:grpSpPr>
          <p:grpSp>
            <p:nvGrpSpPr>
              <p:cNvPr id="4934" name="Group 4"/>
              <p:cNvGrpSpPr/>
              <p:nvPr/>
            </p:nvGrpSpPr>
            <p:grpSpPr>
              <a:xfrm>
                <a:off x="-290160" y="762120"/>
                <a:ext cx="7083360" cy="6859440"/>
                <a:chOff x="-290160" y="762120"/>
                <a:chExt cx="7083360" cy="6859440"/>
              </a:xfrm>
            </p:grpSpPr>
            <p:sp>
              <p:nvSpPr>
                <p:cNvPr id="493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36" name="Group 6"/>
                <p:cNvGrpSpPr/>
                <p:nvPr/>
              </p:nvGrpSpPr>
              <p:grpSpPr>
                <a:xfrm>
                  <a:off x="-290160" y="762120"/>
                  <a:ext cx="7083360" cy="6859440"/>
                  <a:chOff x="-290160" y="762120"/>
                  <a:chExt cx="7083360" cy="6859440"/>
                </a:xfrm>
              </p:grpSpPr>
              <p:sp>
                <p:nvSpPr>
                  <p:cNvPr id="493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3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3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40" name="Group 10"/>
                  <p:cNvGrpSpPr/>
                  <p:nvPr/>
                </p:nvGrpSpPr>
                <p:grpSpPr>
                  <a:xfrm>
                    <a:off x="-290160" y="762120"/>
                    <a:ext cx="7083360" cy="6859440"/>
                    <a:chOff x="-290160" y="762120"/>
                    <a:chExt cx="7083360" cy="6859440"/>
                  </a:xfrm>
                </p:grpSpPr>
                <p:sp>
                  <p:nvSpPr>
                    <p:cNvPr id="494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42" name="Group 12"/>
                    <p:cNvGrpSpPr/>
                    <p:nvPr/>
                  </p:nvGrpSpPr>
                  <p:grpSpPr>
                    <a:xfrm>
                      <a:off x="-290160" y="769320"/>
                      <a:ext cx="7074720" cy="6852240"/>
                      <a:chOff x="-290160" y="769320"/>
                      <a:chExt cx="7074720" cy="6852240"/>
                    </a:xfrm>
                  </p:grpSpPr>
                  <p:sp>
                    <p:nvSpPr>
                      <p:cNvPr id="494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44" name="Group 14"/>
                      <p:cNvGrpSpPr/>
                      <p:nvPr/>
                    </p:nvGrpSpPr>
                    <p:grpSpPr>
                      <a:xfrm>
                        <a:off x="-290160" y="769320"/>
                        <a:ext cx="7074720" cy="6852240"/>
                        <a:chOff x="-290160" y="769320"/>
                        <a:chExt cx="7074720" cy="6852240"/>
                      </a:xfrm>
                    </p:grpSpPr>
                    <p:sp>
                      <p:nvSpPr>
                        <p:cNvPr id="494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4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4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4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4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5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6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7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8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4981" name="Group 51"/>
                        <p:cNvGrpSpPr/>
                        <p:nvPr/>
                      </p:nvGrpSpPr>
                      <p:grpSpPr>
                        <a:xfrm>
                          <a:off x="-290160" y="1245240"/>
                          <a:ext cx="6460920" cy="6376320"/>
                          <a:chOff x="-290160" y="1245240"/>
                          <a:chExt cx="6460920" cy="6376320"/>
                        </a:xfrm>
                      </p:grpSpPr>
                      <p:sp>
                        <p:nvSpPr>
                          <p:cNvPr id="498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8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9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9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9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9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499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9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9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9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9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499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00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0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01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1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2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030" name="Group 100"/>
              <p:cNvGrpSpPr/>
              <p:nvPr/>
            </p:nvGrpSpPr>
            <p:grpSpPr>
              <a:xfrm>
                <a:off x="28440" y="2678760"/>
                <a:ext cx="5018400" cy="4111200"/>
                <a:chOff x="28440" y="2678760"/>
                <a:chExt cx="5018400" cy="4111200"/>
              </a:xfrm>
            </p:grpSpPr>
            <p:sp>
              <p:nvSpPr>
                <p:cNvPr id="503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3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033" name="Group 103"/>
                <p:cNvGrpSpPr/>
                <p:nvPr/>
              </p:nvGrpSpPr>
              <p:grpSpPr>
                <a:xfrm>
                  <a:off x="28440" y="4279680"/>
                  <a:ext cx="2090520" cy="2510280"/>
                  <a:chOff x="28440" y="4279680"/>
                  <a:chExt cx="2090520" cy="2510280"/>
                </a:xfrm>
              </p:grpSpPr>
              <p:sp>
                <p:nvSpPr>
                  <p:cNvPr id="503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3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3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3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3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3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4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4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4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043" name="Group 113"/>
            <p:cNvGrpSpPr/>
            <p:nvPr/>
          </p:nvGrpSpPr>
          <p:grpSpPr>
            <a:xfrm>
              <a:off x="25560" y="2104920"/>
              <a:ext cx="5219640" cy="4678560"/>
              <a:chOff x="25560" y="2104920"/>
              <a:chExt cx="5219640" cy="4678560"/>
            </a:xfrm>
          </p:grpSpPr>
          <p:sp>
            <p:nvSpPr>
              <p:cNvPr id="504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4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4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04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04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04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050" name="Group 120"/>
              <p:cNvGrpSpPr/>
              <p:nvPr/>
            </p:nvGrpSpPr>
            <p:grpSpPr>
              <a:xfrm>
                <a:off x="4753080" y="2104920"/>
                <a:ext cx="492120" cy="491760"/>
                <a:chOff x="4753080" y="2104920"/>
                <a:chExt cx="492120" cy="491760"/>
              </a:xfrm>
            </p:grpSpPr>
            <p:sp>
              <p:nvSpPr>
                <p:cNvPr id="505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5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5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5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05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05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05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058"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059"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060"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061" name="PlaceHolder 6"/>
          <p:cNvSpPr>
            <a:spLocks noGrp="1"/>
          </p:cNvSpPr>
          <p:nvPr>
            <p:ph type="ftr" idx="7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062" name="PlaceHolder 7"/>
          <p:cNvSpPr>
            <a:spLocks noGrp="1"/>
          </p:cNvSpPr>
          <p:nvPr>
            <p:ph type="sldNum" idx="8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6DF0E0CF-0837-4CD9-83A3-B5925E25929D}"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063" name="PlaceHolder 8"/>
          <p:cNvSpPr>
            <a:spLocks noGrp="1"/>
          </p:cNvSpPr>
          <p:nvPr>
            <p:ph type="dt" idx="8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069" name="Group 2"/>
          <p:cNvGrpSpPr/>
          <p:nvPr/>
        </p:nvGrpSpPr>
        <p:grpSpPr>
          <a:xfrm>
            <a:off x="-290160" y="762120"/>
            <a:ext cx="7083360" cy="6859440"/>
            <a:chOff x="-290160" y="762120"/>
            <a:chExt cx="7083360" cy="6859440"/>
          </a:xfrm>
        </p:grpSpPr>
        <p:grpSp>
          <p:nvGrpSpPr>
            <p:cNvPr id="5070" name="Group 3"/>
            <p:cNvGrpSpPr/>
            <p:nvPr/>
          </p:nvGrpSpPr>
          <p:grpSpPr>
            <a:xfrm>
              <a:off x="-290160" y="762120"/>
              <a:ext cx="7083360" cy="6859440"/>
              <a:chOff x="-290160" y="762120"/>
              <a:chExt cx="7083360" cy="6859440"/>
            </a:xfrm>
          </p:grpSpPr>
          <p:grpSp>
            <p:nvGrpSpPr>
              <p:cNvPr id="5071" name="Group 4"/>
              <p:cNvGrpSpPr/>
              <p:nvPr/>
            </p:nvGrpSpPr>
            <p:grpSpPr>
              <a:xfrm>
                <a:off x="-290160" y="762120"/>
                <a:ext cx="7083360" cy="6859440"/>
                <a:chOff x="-290160" y="762120"/>
                <a:chExt cx="7083360" cy="6859440"/>
              </a:xfrm>
            </p:grpSpPr>
            <p:sp>
              <p:nvSpPr>
                <p:cNvPr id="507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073" name="Group 6"/>
                <p:cNvGrpSpPr/>
                <p:nvPr/>
              </p:nvGrpSpPr>
              <p:grpSpPr>
                <a:xfrm>
                  <a:off x="-290160" y="762120"/>
                  <a:ext cx="7083360" cy="6859440"/>
                  <a:chOff x="-290160" y="762120"/>
                  <a:chExt cx="7083360" cy="6859440"/>
                </a:xfrm>
              </p:grpSpPr>
              <p:sp>
                <p:nvSpPr>
                  <p:cNvPr id="507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7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07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077" name="Group 10"/>
                  <p:cNvGrpSpPr/>
                  <p:nvPr/>
                </p:nvGrpSpPr>
                <p:grpSpPr>
                  <a:xfrm>
                    <a:off x="-290160" y="762120"/>
                    <a:ext cx="7083360" cy="6859440"/>
                    <a:chOff x="-290160" y="762120"/>
                    <a:chExt cx="7083360" cy="6859440"/>
                  </a:xfrm>
                </p:grpSpPr>
                <p:sp>
                  <p:nvSpPr>
                    <p:cNvPr id="507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079" name="Group 12"/>
                    <p:cNvGrpSpPr/>
                    <p:nvPr/>
                  </p:nvGrpSpPr>
                  <p:grpSpPr>
                    <a:xfrm>
                      <a:off x="-290160" y="769320"/>
                      <a:ext cx="7074720" cy="6852240"/>
                      <a:chOff x="-290160" y="769320"/>
                      <a:chExt cx="7074720" cy="6852240"/>
                    </a:xfrm>
                  </p:grpSpPr>
                  <p:sp>
                    <p:nvSpPr>
                      <p:cNvPr id="508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081" name="Group 14"/>
                      <p:cNvGrpSpPr/>
                      <p:nvPr/>
                    </p:nvGrpSpPr>
                    <p:grpSpPr>
                      <a:xfrm>
                        <a:off x="-290160" y="769320"/>
                        <a:ext cx="7074720" cy="6852240"/>
                        <a:chOff x="-290160" y="769320"/>
                        <a:chExt cx="7074720" cy="6852240"/>
                      </a:xfrm>
                    </p:grpSpPr>
                    <p:sp>
                      <p:nvSpPr>
                        <p:cNvPr id="508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8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09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0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1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118" name="Group 51"/>
                        <p:cNvGrpSpPr/>
                        <p:nvPr/>
                      </p:nvGrpSpPr>
                      <p:grpSpPr>
                        <a:xfrm>
                          <a:off x="-290160" y="1245240"/>
                          <a:ext cx="6460920" cy="6376320"/>
                          <a:chOff x="-290160" y="1245240"/>
                          <a:chExt cx="6460920" cy="6376320"/>
                        </a:xfrm>
                      </p:grpSpPr>
                      <p:sp>
                        <p:nvSpPr>
                          <p:cNvPr id="511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2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3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13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3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14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4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15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5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167" name="Group 100"/>
              <p:cNvGrpSpPr/>
              <p:nvPr/>
            </p:nvGrpSpPr>
            <p:grpSpPr>
              <a:xfrm>
                <a:off x="28440" y="2678760"/>
                <a:ext cx="5018400" cy="4111200"/>
                <a:chOff x="28440" y="2678760"/>
                <a:chExt cx="5018400" cy="4111200"/>
              </a:xfrm>
            </p:grpSpPr>
            <p:sp>
              <p:nvSpPr>
                <p:cNvPr id="516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6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170" name="Group 103"/>
                <p:cNvGrpSpPr/>
                <p:nvPr/>
              </p:nvGrpSpPr>
              <p:grpSpPr>
                <a:xfrm>
                  <a:off x="28440" y="4279680"/>
                  <a:ext cx="2090520" cy="2510280"/>
                  <a:chOff x="28440" y="4279680"/>
                  <a:chExt cx="2090520" cy="2510280"/>
                </a:xfrm>
              </p:grpSpPr>
              <p:sp>
                <p:nvSpPr>
                  <p:cNvPr id="517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7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17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180" name="Group 113"/>
            <p:cNvGrpSpPr/>
            <p:nvPr/>
          </p:nvGrpSpPr>
          <p:grpSpPr>
            <a:xfrm>
              <a:off x="25560" y="2104920"/>
              <a:ext cx="5219640" cy="4678560"/>
              <a:chOff x="25560" y="2104920"/>
              <a:chExt cx="5219640" cy="4678560"/>
            </a:xfrm>
          </p:grpSpPr>
          <p:sp>
            <p:nvSpPr>
              <p:cNvPr id="518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8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18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18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18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18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187" name="Group 120"/>
              <p:cNvGrpSpPr/>
              <p:nvPr/>
            </p:nvGrpSpPr>
            <p:grpSpPr>
              <a:xfrm>
                <a:off x="4753080" y="2104920"/>
                <a:ext cx="492120" cy="491760"/>
                <a:chOff x="4753080" y="2104920"/>
                <a:chExt cx="492120" cy="491760"/>
              </a:xfrm>
            </p:grpSpPr>
            <p:sp>
              <p:nvSpPr>
                <p:cNvPr id="518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8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9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9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19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19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194" name="PlaceHolder 2"/>
          <p:cNvSpPr>
            <a:spLocks noGrp="1"/>
          </p:cNvSpPr>
          <p:nvPr>
            <p:ph type="body"/>
          </p:nvPr>
        </p:nvSpPr>
        <p:spPr>
          <a:xfrm>
            <a:off x="45720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95" name="PlaceHolder 3"/>
          <p:cNvSpPr>
            <a:spLocks noGrp="1"/>
          </p:cNvSpPr>
          <p:nvPr>
            <p:ph type="body"/>
          </p:nvPr>
        </p:nvSpPr>
        <p:spPr>
          <a:xfrm>
            <a:off x="323964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96" name="PlaceHolder 4"/>
          <p:cNvSpPr>
            <a:spLocks noGrp="1"/>
          </p:cNvSpPr>
          <p:nvPr>
            <p:ph type="body"/>
          </p:nvPr>
        </p:nvSpPr>
        <p:spPr>
          <a:xfrm>
            <a:off x="602208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97" name="PlaceHolder 5"/>
          <p:cNvSpPr>
            <a:spLocks noGrp="1"/>
          </p:cNvSpPr>
          <p:nvPr>
            <p:ph type="body"/>
          </p:nvPr>
        </p:nvSpPr>
        <p:spPr>
          <a:xfrm>
            <a:off x="45720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98" name="PlaceHolder 6"/>
          <p:cNvSpPr>
            <a:spLocks noGrp="1"/>
          </p:cNvSpPr>
          <p:nvPr>
            <p:ph type="body"/>
          </p:nvPr>
        </p:nvSpPr>
        <p:spPr>
          <a:xfrm>
            <a:off x="323964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199" name="PlaceHolder 7"/>
          <p:cNvSpPr>
            <a:spLocks noGrp="1"/>
          </p:cNvSpPr>
          <p:nvPr>
            <p:ph type="body"/>
          </p:nvPr>
        </p:nvSpPr>
        <p:spPr>
          <a:xfrm>
            <a:off x="602208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200" name="PlaceHolder 8"/>
          <p:cNvSpPr>
            <a:spLocks noGrp="1"/>
          </p:cNvSpPr>
          <p:nvPr>
            <p:ph type="ftr" idx="8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201" name="PlaceHolder 9"/>
          <p:cNvSpPr>
            <a:spLocks noGrp="1"/>
          </p:cNvSpPr>
          <p:nvPr>
            <p:ph type="sldNum" idx="8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79D652D-B4B7-4587-820B-C77E85CA64A0}"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202" name="PlaceHolder 10"/>
          <p:cNvSpPr>
            <a:spLocks noGrp="1"/>
          </p:cNvSpPr>
          <p:nvPr>
            <p:ph type="dt" idx="8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203" name="Group 2"/>
          <p:cNvGrpSpPr/>
          <p:nvPr/>
        </p:nvGrpSpPr>
        <p:grpSpPr>
          <a:xfrm>
            <a:off x="-290160" y="762120"/>
            <a:ext cx="7083360" cy="6859440"/>
            <a:chOff x="-290160" y="762120"/>
            <a:chExt cx="7083360" cy="6859440"/>
          </a:xfrm>
        </p:grpSpPr>
        <p:grpSp>
          <p:nvGrpSpPr>
            <p:cNvPr id="5204" name="Group 3"/>
            <p:cNvGrpSpPr/>
            <p:nvPr/>
          </p:nvGrpSpPr>
          <p:grpSpPr>
            <a:xfrm>
              <a:off x="-290160" y="762120"/>
              <a:ext cx="7083360" cy="6859440"/>
              <a:chOff x="-290160" y="762120"/>
              <a:chExt cx="7083360" cy="6859440"/>
            </a:xfrm>
          </p:grpSpPr>
          <p:grpSp>
            <p:nvGrpSpPr>
              <p:cNvPr id="5205" name="Group 4"/>
              <p:cNvGrpSpPr/>
              <p:nvPr/>
            </p:nvGrpSpPr>
            <p:grpSpPr>
              <a:xfrm>
                <a:off x="-290160" y="762120"/>
                <a:ext cx="7083360" cy="6859440"/>
                <a:chOff x="-290160" y="762120"/>
                <a:chExt cx="7083360" cy="6859440"/>
              </a:xfrm>
            </p:grpSpPr>
            <p:sp>
              <p:nvSpPr>
                <p:cNvPr id="5206"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07" name="Group 6"/>
                <p:cNvGrpSpPr/>
                <p:nvPr/>
              </p:nvGrpSpPr>
              <p:grpSpPr>
                <a:xfrm>
                  <a:off x="-290160" y="762120"/>
                  <a:ext cx="7083360" cy="6859440"/>
                  <a:chOff x="-290160" y="762120"/>
                  <a:chExt cx="7083360" cy="6859440"/>
                </a:xfrm>
              </p:grpSpPr>
              <p:sp>
                <p:nvSpPr>
                  <p:cNvPr id="5208"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09"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10"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11" name="Group 10"/>
                  <p:cNvGrpSpPr/>
                  <p:nvPr/>
                </p:nvGrpSpPr>
                <p:grpSpPr>
                  <a:xfrm>
                    <a:off x="-290160" y="762120"/>
                    <a:ext cx="7083360" cy="6859440"/>
                    <a:chOff x="-290160" y="762120"/>
                    <a:chExt cx="7083360" cy="6859440"/>
                  </a:xfrm>
                </p:grpSpPr>
                <p:sp>
                  <p:nvSpPr>
                    <p:cNvPr id="5212"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13" name="Group 12"/>
                    <p:cNvGrpSpPr/>
                    <p:nvPr/>
                  </p:nvGrpSpPr>
                  <p:grpSpPr>
                    <a:xfrm>
                      <a:off x="-290160" y="769320"/>
                      <a:ext cx="7074720" cy="6852240"/>
                      <a:chOff x="-290160" y="769320"/>
                      <a:chExt cx="7074720" cy="6852240"/>
                    </a:xfrm>
                  </p:grpSpPr>
                  <p:sp>
                    <p:nvSpPr>
                      <p:cNvPr id="5214"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15" name="Group 14"/>
                      <p:cNvGrpSpPr/>
                      <p:nvPr/>
                    </p:nvGrpSpPr>
                    <p:grpSpPr>
                      <a:xfrm>
                        <a:off x="-290160" y="769320"/>
                        <a:ext cx="7074720" cy="6852240"/>
                        <a:chOff x="-290160" y="769320"/>
                        <a:chExt cx="7074720" cy="6852240"/>
                      </a:xfrm>
                    </p:grpSpPr>
                    <p:sp>
                      <p:nvSpPr>
                        <p:cNvPr id="5216"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17"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18"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19"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0"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1"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2"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3"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4"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5"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6"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7"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8"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29"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0"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1"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2"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3"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4"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5"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6"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7"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8"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39"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0"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1"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2"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3"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4"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5"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6"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7"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8"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49"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50"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51"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52" name="Group 51"/>
                        <p:cNvGrpSpPr/>
                        <p:nvPr/>
                      </p:nvGrpSpPr>
                      <p:grpSpPr>
                        <a:xfrm>
                          <a:off x="-290160" y="1245240"/>
                          <a:ext cx="6460920" cy="6376320"/>
                          <a:chOff x="-290160" y="1245240"/>
                          <a:chExt cx="6460920" cy="6376320"/>
                        </a:xfrm>
                      </p:grpSpPr>
                      <p:sp>
                        <p:nvSpPr>
                          <p:cNvPr id="5253"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4"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5"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6"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7"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8"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59"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60"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61"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62"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63"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64"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265"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66"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67"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68"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69"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0"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1"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2"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3"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4"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5"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276"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7"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8"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79"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0"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1"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2"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3"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4"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5"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6"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7"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88"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289"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0"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1"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2"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3"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4"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5"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6"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7"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8"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299"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0"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301" name="Group 100"/>
              <p:cNvGrpSpPr/>
              <p:nvPr/>
            </p:nvGrpSpPr>
            <p:grpSpPr>
              <a:xfrm>
                <a:off x="28440" y="2678760"/>
                <a:ext cx="5018400" cy="4111200"/>
                <a:chOff x="28440" y="2678760"/>
                <a:chExt cx="5018400" cy="4111200"/>
              </a:xfrm>
            </p:grpSpPr>
            <p:sp>
              <p:nvSpPr>
                <p:cNvPr id="5302"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3"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304" name="Group 103"/>
                <p:cNvGrpSpPr/>
                <p:nvPr/>
              </p:nvGrpSpPr>
              <p:grpSpPr>
                <a:xfrm>
                  <a:off x="28440" y="4279680"/>
                  <a:ext cx="2090520" cy="2510280"/>
                  <a:chOff x="28440" y="4279680"/>
                  <a:chExt cx="2090520" cy="2510280"/>
                </a:xfrm>
              </p:grpSpPr>
              <p:sp>
                <p:nvSpPr>
                  <p:cNvPr id="5305"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6"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07"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8"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9"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10"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11"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12"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13"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314" name="Group 113"/>
            <p:cNvGrpSpPr/>
            <p:nvPr/>
          </p:nvGrpSpPr>
          <p:grpSpPr>
            <a:xfrm>
              <a:off x="25560" y="2104920"/>
              <a:ext cx="5219640" cy="4678560"/>
              <a:chOff x="25560" y="2104920"/>
              <a:chExt cx="5219640" cy="4678560"/>
            </a:xfrm>
          </p:grpSpPr>
          <p:sp>
            <p:nvSpPr>
              <p:cNvPr id="5315"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16"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17"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318"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319"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320"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321" name="Group 120"/>
              <p:cNvGrpSpPr/>
              <p:nvPr/>
            </p:nvGrpSpPr>
            <p:grpSpPr>
              <a:xfrm>
                <a:off x="4753080" y="2104920"/>
                <a:ext cx="492120" cy="491760"/>
                <a:chOff x="4753080" y="2104920"/>
                <a:chExt cx="492120" cy="491760"/>
              </a:xfrm>
            </p:grpSpPr>
            <p:sp>
              <p:nvSpPr>
                <p:cNvPr id="5322"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23"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24"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25"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326"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327" name="PlaceHolder 1"/>
          <p:cNvSpPr>
            <a:spLocks noGrp="1"/>
          </p:cNvSpPr>
          <p:nvPr>
            <p:ph type="ftr" idx="8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328" name="PlaceHolder 2"/>
          <p:cNvSpPr>
            <a:spLocks noGrp="1"/>
          </p:cNvSpPr>
          <p:nvPr>
            <p:ph type="sldNum" idx="8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82F3E51-C4D5-4DDB-9809-15074CCE1EFB}"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329" name="PlaceHolder 3"/>
          <p:cNvSpPr>
            <a:spLocks noGrp="1"/>
          </p:cNvSpPr>
          <p:nvPr>
            <p:ph type="dt" idx="8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5330"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533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16" name="Group 2"/>
          <p:cNvGrpSpPr/>
          <p:nvPr/>
        </p:nvGrpSpPr>
        <p:grpSpPr>
          <a:xfrm>
            <a:off x="-290160" y="762120"/>
            <a:ext cx="7083360" cy="6859440"/>
            <a:chOff x="-290160" y="762120"/>
            <a:chExt cx="7083360" cy="6859440"/>
          </a:xfrm>
        </p:grpSpPr>
        <p:grpSp>
          <p:nvGrpSpPr>
            <p:cNvPr id="517" name="Group 3"/>
            <p:cNvGrpSpPr/>
            <p:nvPr/>
          </p:nvGrpSpPr>
          <p:grpSpPr>
            <a:xfrm>
              <a:off x="-290160" y="762120"/>
              <a:ext cx="7083360" cy="6859440"/>
              <a:chOff x="-290160" y="762120"/>
              <a:chExt cx="7083360" cy="6859440"/>
            </a:xfrm>
          </p:grpSpPr>
          <p:grpSp>
            <p:nvGrpSpPr>
              <p:cNvPr id="518" name="Group 4"/>
              <p:cNvGrpSpPr/>
              <p:nvPr/>
            </p:nvGrpSpPr>
            <p:grpSpPr>
              <a:xfrm>
                <a:off x="-290160" y="762120"/>
                <a:ext cx="7083360" cy="6859440"/>
                <a:chOff x="-290160" y="762120"/>
                <a:chExt cx="7083360" cy="6859440"/>
              </a:xfrm>
            </p:grpSpPr>
            <p:sp>
              <p:nvSpPr>
                <p:cNvPr id="519"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0" name="Group 6"/>
                <p:cNvGrpSpPr/>
                <p:nvPr/>
              </p:nvGrpSpPr>
              <p:grpSpPr>
                <a:xfrm>
                  <a:off x="-290160" y="762120"/>
                  <a:ext cx="7083360" cy="6859440"/>
                  <a:chOff x="-290160" y="762120"/>
                  <a:chExt cx="7083360" cy="6859440"/>
                </a:xfrm>
              </p:grpSpPr>
              <p:sp>
                <p:nvSpPr>
                  <p:cNvPr id="521"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2"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23"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4" name="Group 10"/>
                  <p:cNvGrpSpPr/>
                  <p:nvPr/>
                </p:nvGrpSpPr>
                <p:grpSpPr>
                  <a:xfrm>
                    <a:off x="-290160" y="762120"/>
                    <a:ext cx="7083360" cy="6859440"/>
                    <a:chOff x="-290160" y="762120"/>
                    <a:chExt cx="7083360" cy="6859440"/>
                  </a:xfrm>
                </p:grpSpPr>
                <p:sp>
                  <p:nvSpPr>
                    <p:cNvPr id="525"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6" name="Group 12"/>
                    <p:cNvGrpSpPr/>
                    <p:nvPr/>
                  </p:nvGrpSpPr>
                  <p:grpSpPr>
                    <a:xfrm>
                      <a:off x="-290160" y="769320"/>
                      <a:ext cx="7074720" cy="6852240"/>
                      <a:chOff x="-290160" y="769320"/>
                      <a:chExt cx="7074720" cy="6852240"/>
                    </a:xfrm>
                  </p:grpSpPr>
                  <p:sp>
                    <p:nvSpPr>
                      <p:cNvPr id="527"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28" name="Group 14"/>
                      <p:cNvGrpSpPr/>
                      <p:nvPr/>
                    </p:nvGrpSpPr>
                    <p:grpSpPr>
                      <a:xfrm>
                        <a:off x="-290160" y="769320"/>
                        <a:ext cx="7074720" cy="6852240"/>
                        <a:chOff x="-290160" y="769320"/>
                        <a:chExt cx="7074720" cy="6852240"/>
                      </a:xfrm>
                    </p:grpSpPr>
                    <p:sp>
                      <p:nvSpPr>
                        <p:cNvPr id="529"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0"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1"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2"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3"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4"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8"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4"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5"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6"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7"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1"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7"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8"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9"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0"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4"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65" name="Group 51"/>
                        <p:cNvGrpSpPr/>
                        <p:nvPr/>
                      </p:nvGrpSpPr>
                      <p:grpSpPr>
                        <a:xfrm>
                          <a:off x="-290160" y="1245240"/>
                          <a:ext cx="6460920" cy="6376320"/>
                          <a:chOff x="-290160" y="1245240"/>
                          <a:chExt cx="6460920" cy="6376320"/>
                        </a:xfrm>
                      </p:grpSpPr>
                      <p:sp>
                        <p:nvSpPr>
                          <p:cNvPr id="566"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7"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8"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9"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0"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1"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2"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3"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4"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5"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6"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7"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78"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4"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5"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6"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89"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0"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1"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7"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8"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9"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02"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3"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9"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0"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1"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2"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14" name="Group 100"/>
              <p:cNvGrpSpPr/>
              <p:nvPr/>
            </p:nvGrpSpPr>
            <p:grpSpPr>
              <a:xfrm>
                <a:off x="28440" y="2678760"/>
                <a:ext cx="5018400" cy="4111200"/>
                <a:chOff x="28440" y="2678760"/>
                <a:chExt cx="5018400" cy="4111200"/>
              </a:xfrm>
            </p:grpSpPr>
            <p:sp>
              <p:nvSpPr>
                <p:cNvPr id="615"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17" name="Group 103"/>
                <p:cNvGrpSpPr/>
                <p:nvPr/>
              </p:nvGrpSpPr>
              <p:grpSpPr>
                <a:xfrm>
                  <a:off x="28440" y="4279680"/>
                  <a:ext cx="2090520" cy="2510280"/>
                  <a:chOff x="28440" y="4279680"/>
                  <a:chExt cx="2090520" cy="2510280"/>
                </a:xfrm>
              </p:grpSpPr>
              <p:sp>
                <p:nvSpPr>
                  <p:cNvPr id="618"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0"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3"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4"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5"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6"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27" name="Group 113"/>
            <p:cNvGrpSpPr/>
            <p:nvPr/>
          </p:nvGrpSpPr>
          <p:grpSpPr>
            <a:xfrm>
              <a:off x="25560" y="2104920"/>
              <a:ext cx="5219640" cy="4678560"/>
              <a:chOff x="25560" y="2104920"/>
              <a:chExt cx="5219640" cy="4678560"/>
            </a:xfrm>
          </p:grpSpPr>
          <p:sp>
            <p:nvSpPr>
              <p:cNvPr id="628"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9"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1"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2"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3"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34" name="Group 120"/>
              <p:cNvGrpSpPr/>
              <p:nvPr/>
            </p:nvGrpSpPr>
            <p:grpSpPr>
              <a:xfrm>
                <a:off x="4753080" y="2104920"/>
                <a:ext cx="492120" cy="491760"/>
                <a:chOff x="4753080" y="2104920"/>
                <a:chExt cx="492120" cy="491760"/>
              </a:xfrm>
            </p:grpSpPr>
            <p:sp>
              <p:nvSpPr>
                <p:cNvPr id="635"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6"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7"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8"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9"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640" name="Group 2"/>
          <p:cNvGrpSpPr/>
          <p:nvPr/>
        </p:nvGrpSpPr>
        <p:grpSpPr>
          <a:xfrm>
            <a:off x="-313920" y="798480"/>
            <a:ext cx="7083000" cy="6859800"/>
            <a:chOff x="-313920" y="798480"/>
            <a:chExt cx="7083000" cy="6859800"/>
          </a:xfrm>
        </p:grpSpPr>
        <p:grpSp>
          <p:nvGrpSpPr>
            <p:cNvPr id="641" name="Group 3"/>
            <p:cNvGrpSpPr/>
            <p:nvPr/>
          </p:nvGrpSpPr>
          <p:grpSpPr>
            <a:xfrm>
              <a:off x="-313920" y="798480"/>
              <a:ext cx="7083000" cy="6859800"/>
              <a:chOff x="-313920" y="798480"/>
              <a:chExt cx="7083000" cy="6859800"/>
            </a:xfrm>
          </p:grpSpPr>
          <p:grpSp>
            <p:nvGrpSpPr>
              <p:cNvPr id="642" name="Group 4"/>
              <p:cNvGrpSpPr/>
              <p:nvPr/>
            </p:nvGrpSpPr>
            <p:grpSpPr>
              <a:xfrm>
                <a:off x="-313920" y="798480"/>
                <a:ext cx="7083000" cy="6859800"/>
                <a:chOff x="-313920" y="798480"/>
                <a:chExt cx="7083000" cy="6859800"/>
              </a:xfrm>
            </p:grpSpPr>
            <p:sp>
              <p:nvSpPr>
                <p:cNvPr id="643"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44" name="Group 6"/>
                <p:cNvGrpSpPr/>
                <p:nvPr/>
              </p:nvGrpSpPr>
              <p:grpSpPr>
                <a:xfrm>
                  <a:off x="-313920" y="798480"/>
                  <a:ext cx="7083000" cy="6859800"/>
                  <a:chOff x="-313920" y="798480"/>
                  <a:chExt cx="7083000" cy="6859800"/>
                </a:xfrm>
              </p:grpSpPr>
              <p:sp>
                <p:nvSpPr>
                  <p:cNvPr id="645"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6"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7"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48" name="Group 10"/>
                  <p:cNvGrpSpPr/>
                  <p:nvPr/>
                </p:nvGrpSpPr>
                <p:grpSpPr>
                  <a:xfrm>
                    <a:off x="-313920" y="798480"/>
                    <a:ext cx="7083000" cy="6859800"/>
                    <a:chOff x="-313920" y="798480"/>
                    <a:chExt cx="7083000" cy="6859800"/>
                  </a:xfrm>
                </p:grpSpPr>
                <p:sp>
                  <p:nvSpPr>
                    <p:cNvPr id="649"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0" name="Group 12"/>
                    <p:cNvGrpSpPr/>
                    <p:nvPr/>
                  </p:nvGrpSpPr>
                  <p:grpSpPr>
                    <a:xfrm>
                      <a:off x="-313920" y="805680"/>
                      <a:ext cx="7074720" cy="6852600"/>
                      <a:chOff x="-313920" y="805680"/>
                      <a:chExt cx="7074720" cy="6852600"/>
                    </a:xfrm>
                  </p:grpSpPr>
                  <p:sp>
                    <p:nvSpPr>
                      <p:cNvPr id="651"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2" name="Group 14"/>
                      <p:cNvGrpSpPr/>
                      <p:nvPr/>
                    </p:nvGrpSpPr>
                    <p:grpSpPr>
                      <a:xfrm>
                        <a:off x="-313920" y="805680"/>
                        <a:ext cx="7074720" cy="6852600"/>
                        <a:chOff x="-313920" y="805680"/>
                        <a:chExt cx="7074720" cy="6852600"/>
                      </a:xfrm>
                    </p:grpSpPr>
                    <p:sp>
                      <p:nvSpPr>
                        <p:cNvPr id="653"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7"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3"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4"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5"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6"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1"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7"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8"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9"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4"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89" name="Group 51"/>
                        <p:cNvGrpSpPr/>
                        <p:nvPr/>
                      </p:nvGrpSpPr>
                      <p:grpSpPr>
                        <a:xfrm>
                          <a:off x="-313920" y="1281960"/>
                          <a:ext cx="6460920" cy="6376320"/>
                          <a:chOff x="-313920" y="1281960"/>
                          <a:chExt cx="6460920" cy="6376320"/>
                        </a:xfrm>
                      </p:grpSpPr>
                      <p:sp>
                        <p:nvSpPr>
                          <p:cNvPr id="690"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1"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2"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3"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4"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5"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6"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8"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9"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0"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1"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02"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3"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4"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5"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0"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13"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6"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7"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8"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3"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726"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9"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0"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1"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2"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6"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7"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38" name="Group 100"/>
              <p:cNvGrpSpPr/>
              <p:nvPr/>
            </p:nvGrpSpPr>
            <p:grpSpPr>
              <a:xfrm>
                <a:off x="4680" y="2715480"/>
                <a:ext cx="5018400" cy="4111200"/>
                <a:chOff x="4680" y="2715480"/>
                <a:chExt cx="5018400" cy="4111200"/>
              </a:xfrm>
            </p:grpSpPr>
            <p:sp>
              <p:nvSpPr>
                <p:cNvPr id="739"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41" name="Group 103"/>
                <p:cNvGrpSpPr/>
                <p:nvPr/>
              </p:nvGrpSpPr>
              <p:grpSpPr>
                <a:xfrm>
                  <a:off x="4680" y="4316400"/>
                  <a:ext cx="2090520" cy="2510280"/>
                  <a:chOff x="4680" y="4316400"/>
                  <a:chExt cx="2090520" cy="2510280"/>
                </a:xfrm>
              </p:grpSpPr>
              <p:sp>
                <p:nvSpPr>
                  <p:cNvPr id="742"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3"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4"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5"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9"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0"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751" name="Group 113"/>
            <p:cNvGrpSpPr/>
            <p:nvPr/>
          </p:nvGrpSpPr>
          <p:grpSpPr>
            <a:xfrm>
              <a:off x="1440" y="2127240"/>
              <a:ext cx="5258160" cy="4692960"/>
              <a:chOff x="1440" y="2127240"/>
              <a:chExt cx="5258160" cy="4692960"/>
            </a:xfrm>
          </p:grpSpPr>
          <p:sp>
            <p:nvSpPr>
              <p:cNvPr id="752"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3"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4"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5"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6"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7"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58" name="Group 120"/>
              <p:cNvGrpSpPr/>
              <p:nvPr/>
            </p:nvGrpSpPr>
            <p:grpSpPr>
              <a:xfrm>
                <a:off x="4763880" y="2127240"/>
                <a:ext cx="495720" cy="488880"/>
                <a:chOff x="4763880" y="2127240"/>
                <a:chExt cx="495720" cy="488880"/>
              </a:xfrm>
            </p:grpSpPr>
            <p:sp>
              <p:nvSpPr>
                <p:cNvPr id="759"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0"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1"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2"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3"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76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6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8"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9" name="PlaceHolder 6"/>
          <p:cNvSpPr>
            <a:spLocks noGrp="1"/>
          </p:cNvSpPr>
          <p:nvPr>
            <p:ph type="ftr" idx="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70" name="PlaceHolder 7"/>
          <p:cNvSpPr>
            <a:spLocks noGrp="1"/>
          </p:cNvSpPr>
          <p:nvPr>
            <p:ph type="sldNum" idx="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9A6719CA-9384-4AF0-82DF-C33369F14494}"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71" name="PlaceHolder 8"/>
          <p:cNvSpPr>
            <a:spLocks noGrp="1"/>
          </p:cNvSpPr>
          <p:nvPr>
            <p:ph type="dt" idx="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332" name="Group 2"/>
          <p:cNvGrpSpPr/>
          <p:nvPr/>
        </p:nvGrpSpPr>
        <p:grpSpPr>
          <a:xfrm>
            <a:off x="-290160" y="762120"/>
            <a:ext cx="7083360" cy="6859440"/>
            <a:chOff x="-290160" y="762120"/>
            <a:chExt cx="7083360" cy="6859440"/>
          </a:xfrm>
        </p:grpSpPr>
        <p:grpSp>
          <p:nvGrpSpPr>
            <p:cNvPr id="5333" name="Group 3"/>
            <p:cNvGrpSpPr/>
            <p:nvPr/>
          </p:nvGrpSpPr>
          <p:grpSpPr>
            <a:xfrm>
              <a:off x="-290160" y="762120"/>
              <a:ext cx="7083360" cy="6859440"/>
              <a:chOff x="-290160" y="762120"/>
              <a:chExt cx="7083360" cy="6859440"/>
            </a:xfrm>
          </p:grpSpPr>
          <p:grpSp>
            <p:nvGrpSpPr>
              <p:cNvPr id="5334" name="Group 4"/>
              <p:cNvGrpSpPr/>
              <p:nvPr/>
            </p:nvGrpSpPr>
            <p:grpSpPr>
              <a:xfrm>
                <a:off x="-290160" y="762120"/>
                <a:ext cx="7083360" cy="6859440"/>
                <a:chOff x="-290160" y="762120"/>
                <a:chExt cx="7083360" cy="6859440"/>
              </a:xfrm>
            </p:grpSpPr>
            <p:sp>
              <p:nvSpPr>
                <p:cNvPr id="533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336" name="Group 6"/>
                <p:cNvGrpSpPr/>
                <p:nvPr/>
              </p:nvGrpSpPr>
              <p:grpSpPr>
                <a:xfrm>
                  <a:off x="-290160" y="762120"/>
                  <a:ext cx="7083360" cy="6859440"/>
                  <a:chOff x="-290160" y="762120"/>
                  <a:chExt cx="7083360" cy="6859440"/>
                </a:xfrm>
              </p:grpSpPr>
              <p:sp>
                <p:nvSpPr>
                  <p:cNvPr id="533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3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3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340" name="Group 10"/>
                  <p:cNvGrpSpPr/>
                  <p:nvPr/>
                </p:nvGrpSpPr>
                <p:grpSpPr>
                  <a:xfrm>
                    <a:off x="-290160" y="762120"/>
                    <a:ext cx="7083360" cy="6859440"/>
                    <a:chOff x="-290160" y="762120"/>
                    <a:chExt cx="7083360" cy="6859440"/>
                  </a:xfrm>
                </p:grpSpPr>
                <p:sp>
                  <p:nvSpPr>
                    <p:cNvPr id="534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342" name="Group 12"/>
                    <p:cNvGrpSpPr/>
                    <p:nvPr/>
                  </p:nvGrpSpPr>
                  <p:grpSpPr>
                    <a:xfrm>
                      <a:off x="-290160" y="769320"/>
                      <a:ext cx="7074720" cy="6852240"/>
                      <a:chOff x="-290160" y="769320"/>
                      <a:chExt cx="7074720" cy="6852240"/>
                    </a:xfrm>
                  </p:grpSpPr>
                  <p:sp>
                    <p:nvSpPr>
                      <p:cNvPr id="534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344" name="Group 14"/>
                      <p:cNvGrpSpPr/>
                      <p:nvPr/>
                    </p:nvGrpSpPr>
                    <p:grpSpPr>
                      <a:xfrm>
                        <a:off x="-290160" y="769320"/>
                        <a:ext cx="7074720" cy="6852240"/>
                        <a:chOff x="-290160" y="769320"/>
                        <a:chExt cx="7074720" cy="6852240"/>
                      </a:xfrm>
                    </p:grpSpPr>
                    <p:sp>
                      <p:nvSpPr>
                        <p:cNvPr id="534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4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4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4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4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5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6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7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8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381" name="Group 51"/>
                        <p:cNvGrpSpPr/>
                        <p:nvPr/>
                      </p:nvGrpSpPr>
                      <p:grpSpPr>
                        <a:xfrm>
                          <a:off x="-290160" y="1245240"/>
                          <a:ext cx="6460920" cy="6376320"/>
                          <a:chOff x="-290160" y="1245240"/>
                          <a:chExt cx="6460920" cy="6376320"/>
                        </a:xfrm>
                      </p:grpSpPr>
                      <p:sp>
                        <p:nvSpPr>
                          <p:cNvPr id="538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8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9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9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9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9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39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39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40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0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41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1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2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430" name="Group 100"/>
              <p:cNvGrpSpPr/>
              <p:nvPr/>
            </p:nvGrpSpPr>
            <p:grpSpPr>
              <a:xfrm>
                <a:off x="28440" y="2678760"/>
                <a:ext cx="5018400" cy="4111200"/>
                <a:chOff x="28440" y="2678760"/>
                <a:chExt cx="5018400" cy="4111200"/>
              </a:xfrm>
            </p:grpSpPr>
            <p:sp>
              <p:nvSpPr>
                <p:cNvPr id="543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433" name="Group 103"/>
                <p:cNvGrpSpPr/>
                <p:nvPr/>
              </p:nvGrpSpPr>
              <p:grpSpPr>
                <a:xfrm>
                  <a:off x="28440" y="4279680"/>
                  <a:ext cx="2090520" cy="2510280"/>
                  <a:chOff x="28440" y="4279680"/>
                  <a:chExt cx="2090520" cy="2510280"/>
                </a:xfrm>
              </p:grpSpPr>
              <p:sp>
                <p:nvSpPr>
                  <p:cNvPr id="543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3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3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4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4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4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443" name="Group 113"/>
            <p:cNvGrpSpPr/>
            <p:nvPr/>
          </p:nvGrpSpPr>
          <p:grpSpPr>
            <a:xfrm>
              <a:off x="25560" y="2104920"/>
              <a:ext cx="5219640" cy="4678560"/>
              <a:chOff x="25560" y="2104920"/>
              <a:chExt cx="5219640" cy="4678560"/>
            </a:xfrm>
          </p:grpSpPr>
          <p:sp>
            <p:nvSpPr>
              <p:cNvPr id="544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4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4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44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44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44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450" name="Group 120"/>
              <p:cNvGrpSpPr/>
              <p:nvPr/>
            </p:nvGrpSpPr>
            <p:grpSpPr>
              <a:xfrm>
                <a:off x="4753080" y="2104920"/>
                <a:ext cx="492120" cy="491760"/>
                <a:chOff x="4753080" y="2104920"/>
                <a:chExt cx="492120" cy="491760"/>
              </a:xfrm>
            </p:grpSpPr>
            <p:sp>
              <p:nvSpPr>
                <p:cNvPr id="545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45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45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45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45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45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457" name="PlaceHolder 2"/>
          <p:cNvSpPr>
            <a:spLocks noGrp="1"/>
          </p:cNvSpPr>
          <p:nvPr>
            <p:ph type="ftr" idx="8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458" name="PlaceHolder 3"/>
          <p:cNvSpPr>
            <a:spLocks noGrp="1"/>
          </p:cNvSpPr>
          <p:nvPr>
            <p:ph type="sldNum" idx="8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CE9E4319-7C90-4129-AA59-28204C9F3911}"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459" name="PlaceHolder 4"/>
          <p:cNvSpPr>
            <a:spLocks noGrp="1"/>
          </p:cNvSpPr>
          <p:nvPr>
            <p:ph type="dt" idx="9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462" name="Group 2"/>
          <p:cNvGrpSpPr/>
          <p:nvPr/>
        </p:nvGrpSpPr>
        <p:grpSpPr>
          <a:xfrm>
            <a:off x="-290160" y="762120"/>
            <a:ext cx="7083360" cy="6859440"/>
            <a:chOff x="-290160" y="762120"/>
            <a:chExt cx="7083360" cy="6859440"/>
          </a:xfrm>
        </p:grpSpPr>
        <p:grpSp>
          <p:nvGrpSpPr>
            <p:cNvPr id="5463" name="Group 3"/>
            <p:cNvGrpSpPr/>
            <p:nvPr/>
          </p:nvGrpSpPr>
          <p:grpSpPr>
            <a:xfrm>
              <a:off x="-290160" y="762120"/>
              <a:ext cx="7083360" cy="6859440"/>
              <a:chOff x="-290160" y="762120"/>
              <a:chExt cx="7083360" cy="6859440"/>
            </a:xfrm>
          </p:grpSpPr>
          <p:grpSp>
            <p:nvGrpSpPr>
              <p:cNvPr id="5464" name="Group 4"/>
              <p:cNvGrpSpPr/>
              <p:nvPr/>
            </p:nvGrpSpPr>
            <p:grpSpPr>
              <a:xfrm>
                <a:off x="-290160" y="762120"/>
                <a:ext cx="7083360" cy="6859440"/>
                <a:chOff x="-290160" y="762120"/>
                <a:chExt cx="7083360" cy="6859440"/>
              </a:xfrm>
            </p:grpSpPr>
            <p:sp>
              <p:nvSpPr>
                <p:cNvPr id="546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466" name="Group 6"/>
                <p:cNvGrpSpPr/>
                <p:nvPr/>
              </p:nvGrpSpPr>
              <p:grpSpPr>
                <a:xfrm>
                  <a:off x="-290160" y="762120"/>
                  <a:ext cx="7083360" cy="6859440"/>
                  <a:chOff x="-290160" y="762120"/>
                  <a:chExt cx="7083360" cy="6859440"/>
                </a:xfrm>
              </p:grpSpPr>
              <p:sp>
                <p:nvSpPr>
                  <p:cNvPr id="546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6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6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470" name="Group 10"/>
                  <p:cNvGrpSpPr/>
                  <p:nvPr/>
                </p:nvGrpSpPr>
                <p:grpSpPr>
                  <a:xfrm>
                    <a:off x="-290160" y="762120"/>
                    <a:ext cx="7083360" cy="6859440"/>
                    <a:chOff x="-290160" y="762120"/>
                    <a:chExt cx="7083360" cy="6859440"/>
                  </a:xfrm>
                </p:grpSpPr>
                <p:sp>
                  <p:nvSpPr>
                    <p:cNvPr id="547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472" name="Group 12"/>
                    <p:cNvGrpSpPr/>
                    <p:nvPr/>
                  </p:nvGrpSpPr>
                  <p:grpSpPr>
                    <a:xfrm>
                      <a:off x="-290160" y="769320"/>
                      <a:ext cx="7074720" cy="6852240"/>
                      <a:chOff x="-290160" y="769320"/>
                      <a:chExt cx="7074720" cy="6852240"/>
                    </a:xfrm>
                  </p:grpSpPr>
                  <p:sp>
                    <p:nvSpPr>
                      <p:cNvPr id="547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474" name="Group 14"/>
                      <p:cNvGrpSpPr/>
                      <p:nvPr/>
                    </p:nvGrpSpPr>
                    <p:grpSpPr>
                      <a:xfrm>
                        <a:off x="-290160" y="769320"/>
                        <a:ext cx="7074720" cy="6852240"/>
                        <a:chOff x="-290160" y="769320"/>
                        <a:chExt cx="7074720" cy="6852240"/>
                      </a:xfrm>
                    </p:grpSpPr>
                    <p:sp>
                      <p:nvSpPr>
                        <p:cNvPr id="547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7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7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7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7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8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49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0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1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511" name="Group 51"/>
                        <p:cNvGrpSpPr/>
                        <p:nvPr/>
                      </p:nvGrpSpPr>
                      <p:grpSpPr>
                        <a:xfrm>
                          <a:off x="-290160" y="1245240"/>
                          <a:ext cx="6460920" cy="6376320"/>
                          <a:chOff x="-290160" y="1245240"/>
                          <a:chExt cx="6460920" cy="6376320"/>
                        </a:xfrm>
                      </p:grpSpPr>
                      <p:sp>
                        <p:nvSpPr>
                          <p:cNvPr id="551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1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2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2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2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2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52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2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53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3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54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4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5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560" name="Group 100"/>
              <p:cNvGrpSpPr/>
              <p:nvPr/>
            </p:nvGrpSpPr>
            <p:grpSpPr>
              <a:xfrm>
                <a:off x="28440" y="2678760"/>
                <a:ext cx="5018400" cy="4111200"/>
                <a:chOff x="28440" y="2678760"/>
                <a:chExt cx="5018400" cy="4111200"/>
              </a:xfrm>
            </p:grpSpPr>
            <p:sp>
              <p:nvSpPr>
                <p:cNvPr id="556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563" name="Group 103"/>
                <p:cNvGrpSpPr/>
                <p:nvPr/>
              </p:nvGrpSpPr>
              <p:grpSpPr>
                <a:xfrm>
                  <a:off x="28440" y="4279680"/>
                  <a:ext cx="2090520" cy="2510280"/>
                  <a:chOff x="28440" y="4279680"/>
                  <a:chExt cx="2090520" cy="2510280"/>
                </a:xfrm>
              </p:grpSpPr>
              <p:sp>
                <p:nvSpPr>
                  <p:cNvPr id="556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6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6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7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7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57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573" name="Group 113"/>
            <p:cNvGrpSpPr/>
            <p:nvPr/>
          </p:nvGrpSpPr>
          <p:grpSpPr>
            <a:xfrm>
              <a:off x="25560" y="2104920"/>
              <a:ext cx="5219640" cy="4678560"/>
              <a:chOff x="25560" y="2104920"/>
              <a:chExt cx="5219640" cy="4678560"/>
            </a:xfrm>
          </p:grpSpPr>
          <p:sp>
            <p:nvSpPr>
              <p:cNvPr id="557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7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7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57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57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57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580" name="Group 120"/>
              <p:cNvGrpSpPr/>
              <p:nvPr/>
            </p:nvGrpSpPr>
            <p:grpSpPr>
              <a:xfrm>
                <a:off x="4753080" y="2104920"/>
                <a:ext cx="492120" cy="491760"/>
                <a:chOff x="4753080" y="2104920"/>
                <a:chExt cx="492120" cy="491760"/>
              </a:xfrm>
            </p:grpSpPr>
            <p:sp>
              <p:nvSpPr>
                <p:cNvPr id="558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8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8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8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58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58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587"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588" name="PlaceHolder 3"/>
          <p:cNvSpPr>
            <a:spLocks noGrp="1"/>
          </p:cNvSpPr>
          <p:nvPr>
            <p:ph type="ftr" idx="9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589" name="PlaceHolder 4"/>
          <p:cNvSpPr>
            <a:spLocks noGrp="1"/>
          </p:cNvSpPr>
          <p:nvPr>
            <p:ph type="sldNum" idx="9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3412D403-4CD4-4EA2-A1F9-6B3E7F9C2BF0}"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590" name="PlaceHolder 5"/>
          <p:cNvSpPr>
            <a:spLocks noGrp="1"/>
          </p:cNvSpPr>
          <p:nvPr>
            <p:ph type="dt" idx="9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593" name="Group 2"/>
          <p:cNvGrpSpPr/>
          <p:nvPr/>
        </p:nvGrpSpPr>
        <p:grpSpPr>
          <a:xfrm>
            <a:off x="-290160" y="762120"/>
            <a:ext cx="7083360" cy="6859440"/>
            <a:chOff x="-290160" y="762120"/>
            <a:chExt cx="7083360" cy="6859440"/>
          </a:xfrm>
        </p:grpSpPr>
        <p:grpSp>
          <p:nvGrpSpPr>
            <p:cNvPr id="5594" name="Group 3"/>
            <p:cNvGrpSpPr/>
            <p:nvPr/>
          </p:nvGrpSpPr>
          <p:grpSpPr>
            <a:xfrm>
              <a:off x="-290160" y="762120"/>
              <a:ext cx="7083360" cy="6859440"/>
              <a:chOff x="-290160" y="762120"/>
              <a:chExt cx="7083360" cy="6859440"/>
            </a:xfrm>
          </p:grpSpPr>
          <p:grpSp>
            <p:nvGrpSpPr>
              <p:cNvPr id="5595" name="Group 4"/>
              <p:cNvGrpSpPr/>
              <p:nvPr/>
            </p:nvGrpSpPr>
            <p:grpSpPr>
              <a:xfrm>
                <a:off x="-290160" y="762120"/>
                <a:ext cx="7083360" cy="6859440"/>
                <a:chOff x="-290160" y="762120"/>
                <a:chExt cx="7083360" cy="6859440"/>
              </a:xfrm>
            </p:grpSpPr>
            <p:sp>
              <p:nvSpPr>
                <p:cNvPr id="5596"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597" name="Group 6"/>
                <p:cNvGrpSpPr/>
                <p:nvPr/>
              </p:nvGrpSpPr>
              <p:grpSpPr>
                <a:xfrm>
                  <a:off x="-290160" y="762120"/>
                  <a:ext cx="7083360" cy="6859440"/>
                  <a:chOff x="-290160" y="762120"/>
                  <a:chExt cx="7083360" cy="6859440"/>
                </a:xfrm>
              </p:grpSpPr>
              <p:sp>
                <p:nvSpPr>
                  <p:cNvPr id="5598"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99"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00"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601" name="Group 10"/>
                  <p:cNvGrpSpPr/>
                  <p:nvPr/>
                </p:nvGrpSpPr>
                <p:grpSpPr>
                  <a:xfrm>
                    <a:off x="-290160" y="762120"/>
                    <a:ext cx="7083360" cy="6859440"/>
                    <a:chOff x="-290160" y="762120"/>
                    <a:chExt cx="7083360" cy="6859440"/>
                  </a:xfrm>
                </p:grpSpPr>
                <p:sp>
                  <p:nvSpPr>
                    <p:cNvPr id="5602"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603" name="Group 12"/>
                    <p:cNvGrpSpPr/>
                    <p:nvPr/>
                  </p:nvGrpSpPr>
                  <p:grpSpPr>
                    <a:xfrm>
                      <a:off x="-290160" y="769320"/>
                      <a:ext cx="7074720" cy="6852240"/>
                      <a:chOff x="-290160" y="769320"/>
                      <a:chExt cx="7074720" cy="6852240"/>
                    </a:xfrm>
                  </p:grpSpPr>
                  <p:sp>
                    <p:nvSpPr>
                      <p:cNvPr id="5604"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605" name="Group 14"/>
                      <p:cNvGrpSpPr/>
                      <p:nvPr/>
                    </p:nvGrpSpPr>
                    <p:grpSpPr>
                      <a:xfrm>
                        <a:off x="-290160" y="769320"/>
                        <a:ext cx="7074720" cy="6852240"/>
                        <a:chOff x="-290160" y="769320"/>
                        <a:chExt cx="7074720" cy="6852240"/>
                      </a:xfrm>
                    </p:grpSpPr>
                    <p:sp>
                      <p:nvSpPr>
                        <p:cNvPr id="5606"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07"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08"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09"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0"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1"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2"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3"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4"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5"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6"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7"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8"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19"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0"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1"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2"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3"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4"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5"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6"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7"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8"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29"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0"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1"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2"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3"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4"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5"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6"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7"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8"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39"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40"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41"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642" name="Group 51"/>
                        <p:cNvGrpSpPr/>
                        <p:nvPr/>
                      </p:nvGrpSpPr>
                      <p:grpSpPr>
                        <a:xfrm>
                          <a:off x="-290160" y="1245240"/>
                          <a:ext cx="6460920" cy="6376320"/>
                          <a:chOff x="-290160" y="1245240"/>
                          <a:chExt cx="6460920" cy="6376320"/>
                        </a:xfrm>
                      </p:grpSpPr>
                      <p:sp>
                        <p:nvSpPr>
                          <p:cNvPr id="5643"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4"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5"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6"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7"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8"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49"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50"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51"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52"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53"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54"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655"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56"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57"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58"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59"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0"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1"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2"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3"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4"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5"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666"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7"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8"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69"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0"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1"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2"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3"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4"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5"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6"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7"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78"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679"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0"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1"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2"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3"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4"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5"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6"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7"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8"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89"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90"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691" name="Group 100"/>
              <p:cNvGrpSpPr/>
              <p:nvPr/>
            </p:nvGrpSpPr>
            <p:grpSpPr>
              <a:xfrm>
                <a:off x="28440" y="2678760"/>
                <a:ext cx="5018400" cy="4111200"/>
                <a:chOff x="28440" y="2678760"/>
                <a:chExt cx="5018400" cy="4111200"/>
              </a:xfrm>
            </p:grpSpPr>
            <p:sp>
              <p:nvSpPr>
                <p:cNvPr id="5692"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93"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694" name="Group 103"/>
                <p:cNvGrpSpPr/>
                <p:nvPr/>
              </p:nvGrpSpPr>
              <p:grpSpPr>
                <a:xfrm>
                  <a:off x="28440" y="4279680"/>
                  <a:ext cx="2090520" cy="2510280"/>
                  <a:chOff x="28440" y="4279680"/>
                  <a:chExt cx="2090520" cy="2510280"/>
                </a:xfrm>
              </p:grpSpPr>
              <p:sp>
                <p:nvSpPr>
                  <p:cNvPr id="5695"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96"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97"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98"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699"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00"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01"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02"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03"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704" name="Group 113"/>
            <p:cNvGrpSpPr/>
            <p:nvPr/>
          </p:nvGrpSpPr>
          <p:grpSpPr>
            <a:xfrm>
              <a:off x="25560" y="2104920"/>
              <a:ext cx="5219640" cy="4678560"/>
              <a:chOff x="25560" y="2104920"/>
              <a:chExt cx="5219640" cy="4678560"/>
            </a:xfrm>
          </p:grpSpPr>
          <p:sp>
            <p:nvSpPr>
              <p:cNvPr id="5705"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06"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07"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708"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709"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710"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711" name="Group 120"/>
              <p:cNvGrpSpPr/>
              <p:nvPr/>
            </p:nvGrpSpPr>
            <p:grpSpPr>
              <a:xfrm>
                <a:off x="4753080" y="2104920"/>
                <a:ext cx="492120" cy="491760"/>
                <a:chOff x="4753080" y="2104920"/>
                <a:chExt cx="492120" cy="491760"/>
              </a:xfrm>
            </p:grpSpPr>
            <p:sp>
              <p:nvSpPr>
                <p:cNvPr id="5712"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13"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14"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15"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716"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71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718"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719"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5720" name="PlaceHolder 4"/>
          <p:cNvSpPr>
            <a:spLocks noGrp="1"/>
          </p:cNvSpPr>
          <p:nvPr>
            <p:ph type="ftr" idx="9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721" name="PlaceHolder 5"/>
          <p:cNvSpPr>
            <a:spLocks noGrp="1"/>
          </p:cNvSpPr>
          <p:nvPr>
            <p:ph type="sldNum" idx="9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CDF12CB-83F8-43D9-B6D3-51F2DE6FDFCD}"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722" name="PlaceHolder 6"/>
          <p:cNvSpPr>
            <a:spLocks noGrp="1"/>
          </p:cNvSpPr>
          <p:nvPr>
            <p:ph type="dt" idx="9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726" name="Group 2"/>
          <p:cNvGrpSpPr/>
          <p:nvPr/>
        </p:nvGrpSpPr>
        <p:grpSpPr>
          <a:xfrm>
            <a:off x="-290160" y="762120"/>
            <a:ext cx="7083360" cy="6859440"/>
            <a:chOff x="-290160" y="762120"/>
            <a:chExt cx="7083360" cy="6859440"/>
          </a:xfrm>
        </p:grpSpPr>
        <p:grpSp>
          <p:nvGrpSpPr>
            <p:cNvPr id="5727" name="Group 3"/>
            <p:cNvGrpSpPr/>
            <p:nvPr/>
          </p:nvGrpSpPr>
          <p:grpSpPr>
            <a:xfrm>
              <a:off x="-290160" y="762120"/>
              <a:ext cx="7083360" cy="6859440"/>
              <a:chOff x="-290160" y="762120"/>
              <a:chExt cx="7083360" cy="6859440"/>
            </a:xfrm>
          </p:grpSpPr>
          <p:grpSp>
            <p:nvGrpSpPr>
              <p:cNvPr id="5728" name="Group 4"/>
              <p:cNvGrpSpPr/>
              <p:nvPr/>
            </p:nvGrpSpPr>
            <p:grpSpPr>
              <a:xfrm>
                <a:off x="-290160" y="762120"/>
                <a:ext cx="7083360" cy="6859440"/>
                <a:chOff x="-290160" y="762120"/>
                <a:chExt cx="7083360" cy="6859440"/>
              </a:xfrm>
            </p:grpSpPr>
            <p:sp>
              <p:nvSpPr>
                <p:cNvPr id="5729"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730" name="Group 6"/>
                <p:cNvGrpSpPr/>
                <p:nvPr/>
              </p:nvGrpSpPr>
              <p:grpSpPr>
                <a:xfrm>
                  <a:off x="-290160" y="762120"/>
                  <a:ext cx="7083360" cy="6859440"/>
                  <a:chOff x="-290160" y="762120"/>
                  <a:chExt cx="7083360" cy="6859440"/>
                </a:xfrm>
              </p:grpSpPr>
              <p:sp>
                <p:nvSpPr>
                  <p:cNvPr id="5731"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32"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33"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734" name="Group 10"/>
                  <p:cNvGrpSpPr/>
                  <p:nvPr/>
                </p:nvGrpSpPr>
                <p:grpSpPr>
                  <a:xfrm>
                    <a:off x="-290160" y="762120"/>
                    <a:ext cx="7083360" cy="6859440"/>
                    <a:chOff x="-290160" y="762120"/>
                    <a:chExt cx="7083360" cy="6859440"/>
                  </a:xfrm>
                </p:grpSpPr>
                <p:sp>
                  <p:nvSpPr>
                    <p:cNvPr id="5735"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736" name="Group 12"/>
                    <p:cNvGrpSpPr/>
                    <p:nvPr/>
                  </p:nvGrpSpPr>
                  <p:grpSpPr>
                    <a:xfrm>
                      <a:off x="-290160" y="769320"/>
                      <a:ext cx="7074720" cy="6852240"/>
                      <a:chOff x="-290160" y="769320"/>
                      <a:chExt cx="7074720" cy="6852240"/>
                    </a:xfrm>
                  </p:grpSpPr>
                  <p:sp>
                    <p:nvSpPr>
                      <p:cNvPr id="5737"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738" name="Group 14"/>
                      <p:cNvGrpSpPr/>
                      <p:nvPr/>
                    </p:nvGrpSpPr>
                    <p:grpSpPr>
                      <a:xfrm>
                        <a:off x="-290160" y="769320"/>
                        <a:ext cx="7074720" cy="6852240"/>
                        <a:chOff x="-290160" y="769320"/>
                        <a:chExt cx="7074720" cy="6852240"/>
                      </a:xfrm>
                    </p:grpSpPr>
                    <p:sp>
                      <p:nvSpPr>
                        <p:cNvPr id="5739"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0"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1"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2"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3"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4"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5"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6"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7"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8"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49"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0"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1"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2"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3"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4"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5"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6"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7"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8"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59"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0"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1"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2"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3"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4"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5"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6"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7"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8"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69"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70"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71"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72"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73"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74"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775" name="Group 51"/>
                        <p:cNvGrpSpPr/>
                        <p:nvPr/>
                      </p:nvGrpSpPr>
                      <p:grpSpPr>
                        <a:xfrm>
                          <a:off x="-290160" y="1245240"/>
                          <a:ext cx="6460920" cy="6376320"/>
                          <a:chOff x="-290160" y="1245240"/>
                          <a:chExt cx="6460920" cy="6376320"/>
                        </a:xfrm>
                      </p:grpSpPr>
                      <p:sp>
                        <p:nvSpPr>
                          <p:cNvPr id="5776"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77"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78"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79"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0"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1"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2"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3"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4"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5"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6"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787"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788"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89"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0"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1"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2"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3"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4"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5"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6"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7"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798"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799"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0"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1"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2"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3"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4"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5"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6"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7"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8"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09"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0"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1"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812"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3"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4"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5"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6"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7"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8"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19"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0"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1"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2"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3"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824" name="Group 100"/>
              <p:cNvGrpSpPr/>
              <p:nvPr/>
            </p:nvGrpSpPr>
            <p:grpSpPr>
              <a:xfrm>
                <a:off x="28440" y="2678760"/>
                <a:ext cx="5018400" cy="4111200"/>
                <a:chOff x="28440" y="2678760"/>
                <a:chExt cx="5018400" cy="4111200"/>
              </a:xfrm>
            </p:grpSpPr>
            <p:sp>
              <p:nvSpPr>
                <p:cNvPr id="5825"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6"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827" name="Group 103"/>
                <p:cNvGrpSpPr/>
                <p:nvPr/>
              </p:nvGrpSpPr>
              <p:grpSpPr>
                <a:xfrm>
                  <a:off x="28440" y="4279680"/>
                  <a:ext cx="2090520" cy="2510280"/>
                  <a:chOff x="28440" y="4279680"/>
                  <a:chExt cx="2090520" cy="2510280"/>
                </a:xfrm>
              </p:grpSpPr>
              <p:sp>
                <p:nvSpPr>
                  <p:cNvPr id="5828"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29"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30"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1"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2"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3"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4"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5"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36"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837" name="Group 113"/>
            <p:cNvGrpSpPr/>
            <p:nvPr/>
          </p:nvGrpSpPr>
          <p:grpSpPr>
            <a:xfrm>
              <a:off x="25560" y="2104920"/>
              <a:ext cx="5219640" cy="4678560"/>
              <a:chOff x="25560" y="2104920"/>
              <a:chExt cx="5219640" cy="4678560"/>
            </a:xfrm>
          </p:grpSpPr>
          <p:sp>
            <p:nvSpPr>
              <p:cNvPr id="5838"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39"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40"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841"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842"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843"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844" name="Group 120"/>
              <p:cNvGrpSpPr/>
              <p:nvPr/>
            </p:nvGrpSpPr>
            <p:grpSpPr>
              <a:xfrm>
                <a:off x="4753080" y="2104920"/>
                <a:ext cx="492120" cy="491760"/>
                <a:chOff x="4753080" y="2104920"/>
                <a:chExt cx="492120" cy="491760"/>
              </a:xfrm>
            </p:grpSpPr>
            <p:sp>
              <p:nvSpPr>
                <p:cNvPr id="5845"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846"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847"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848"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849"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85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5851" name="PlaceHolder 2"/>
          <p:cNvSpPr>
            <a:spLocks noGrp="1"/>
          </p:cNvSpPr>
          <p:nvPr>
            <p:ph type="ftr" idx="9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852" name="PlaceHolder 3"/>
          <p:cNvSpPr>
            <a:spLocks noGrp="1"/>
          </p:cNvSpPr>
          <p:nvPr>
            <p:ph type="sldNum" idx="9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CBE6AC33-046A-49A9-80A6-46767CEFDE77}"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853" name="PlaceHolder 4"/>
          <p:cNvSpPr>
            <a:spLocks noGrp="1"/>
          </p:cNvSpPr>
          <p:nvPr>
            <p:ph type="dt" idx="9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855" name="Group 2"/>
          <p:cNvGrpSpPr/>
          <p:nvPr/>
        </p:nvGrpSpPr>
        <p:grpSpPr>
          <a:xfrm>
            <a:off x="-290160" y="762120"/>
            <a:ext cx="7083360" cy="6859440"/>
            <a:chOff x="-290160" y="762120"/>
            <a:chExt cx="7083360" cy="6859440"/>
          </a:xfrm>
        </p:grpSpPr>
        <p:grpSp>
          <p:nvGrpSpPr>
            <p:cNvPr id="5856" name="Group 3"/>
            <p:cNvGrpSpPr/>
            <p:nvPr/>
          </p:nvGrpSpPr>
          <p:grpSpPr>
            <a:xfrm>
              <a:off x="-290160" y="762120"/>
              <a:ext cx="7083360" cy="6859440"/>
              <a:chOff x="-290160" y="762120"/>
              <a:chExt cx="7083360" cy="6859440"/>
            </a:xfrm>
          </p:grpSpPr>
          <p:grpSp>
            <p:nvGrpSpPr>
              <p:cNvPr id="5857" name="Group 4"/>
              <p:cNvGrpSpPr/>
              <p:nvPr/>
            </p:nvGrpSpPr>
            <p:grpSpPr>
              <a:xfrm>
                <a:off x="-290160" y="762120"/>
                <a:ext cx="7083360" cy="6859440"/>
                <a:chOff x="-290160" y="762120"/>
                <a:chExt cx="7083360" cy="6859440"/>
              </a:xfrm>
            </p:grpSpPr>
            <p:sp>
              <p:nvSpPr>
                <p:cNvPr id="585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859" name="Group 6"/>
                <p:cNvGrpSpPr/>
                <p:nvPr/>
              </p:nvGrpSpPr>
              <p:grpSpPr>
                <a:xfrm>
                  <a:off x="-290160" y="762120"/>
                  <a:ext cx="7083360" cy="6859440"/>
                  <a:chOff x="-290160" y="762120"/>
                  <a:chExt cx="7083360" cy="6859440"/>
                </a:xfrm>
              </p:grpSpPr>
              <p:sp>
                <p:nvSpPr>
                  <p:cNvPr id="586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6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86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863" name="Group 10"/>
                  <p:cNvGrpSpPr/>
                  <p:nvPr/>
                </p:nvGrpSpPr>
                <p:grpSpPr>
                  <a:xfrm>
                    <a:off x="-290160" y="762120"/>
                    <a:ext cx="7083360" cy="6859440"/>
                    <a:chOff x="-290160" y="762120"/>
                    <a:chExt cx="7083360" cy="6859440"/>
                  </a:xfrm>
                </p:grpSpPr>
                <p:sp>
                  <p:nvSpPr>
                    <p:cNvPr id="586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865" name="Group 12"/>
                    <p:cNvGrpSpPr/>
                    <p:nvPr/>
                  </p:nvGrpSpPr>
                  <p:grpSpPr>
                    <a:xfrm>
                      <a:off x="-290160" y="769320"/>
                      <a:ext cx="7074720" cy="6852240"/>
                      <a:chOff x="-290160" y="769320"/>
                      <a:chExt cx="7074720" cy="6852240"/>
                    </a:xfrm>
                  </p:grpSpPr>
                  <p:sp>
                    <p:nvSpPr>
                      <p:cNvPr id="586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867" name="Group 14"/>
                      <p:cNvGrpSpPr/>
                      <p:nvPr/>
                    </p:nvGrpSpPr>
                    <p:grpSpPr>
                      <a:xfrm>
                        <a:off x="-290160" y="769320"/>
                        <a:ext cx="7074720" cy="6852240"/>
                        <a:chOff x="-290160" y="769320"/>
                        <a:chExt cx="7074720" cy="6852240"/>
                      </a:xfrm>
                    </p:grpSpPr>
                    <p:sp>
                      <p:nvSpPr>
                        <p:cNvPr id="586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6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7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8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89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0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0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0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0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904" name="Group 51"/>
                        <p:cNvGrpSpPr/>
                        <p:nvPr/>
                      </p:nvGrpSpPr>
                      <p:grpSpPr>
                        <a:xfrm>
                          <a:off x="-290160" y="1245240"/>
                          <a:ext cx="6460920" cy="6376320"/>
                          <a:chOff x="-290160" y="1245240"/>
                          <a:chExt cx="6460920" cy="6376320"/>
                        </a:xfrm>
                      </p:grpSpPr>
                      <p:sp>
                        <p:nvSpPr>
                          <p:cNvPr id="590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0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0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0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0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1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591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1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1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592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2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3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594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4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5953" name="Group 100"/>
              <p:cNvGrpSpPr/>
              <p:nvPr/>
            </p:nvGrpSpPr>
            <p:grpSpPr>
              <a:xfrm>
                <a:off x="28440" y="2678760"/>
                <a:ext cx="5018400" cy="4111200"/>
                <a:chOff x="28440" y="2678760"/>
                <a:chExt cx="5018400" cy="4111200"/>
              </a:xfrm>
            </p:grpSpPr>
            <p:sp>
              <p:nvSpPr>
                <p:cNvPr id="595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5956" name="Group 103"/>
                <p:cNvGrpSpPr/>
                <p:nvPr/>
              </p:nvGrpSpPr>
              <p:grpSpPr>
                <a:xfrm>
                  <a:off x="28440" y="4279680"/>
                  <a:ext cx="2090520" cy="2510280"/>
                  <a:chOff x="28440" y="4279680"/>
                  <a:chExt cx="2090520" cy="2510280"/>
                </a:xfrm>
              </p:grpSpPr>
              <p:sp>
                <p:nvSpPr>
                  <p:cNvPr id="595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5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5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6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5966" name="Group 113"/>
            <p:cNvGrpSpPr/>
            <p:nvPr/>
          </p:nvGrpSpPr>
          <p:grpSpPr>
            <a:xfrm>
              <a:off x="25560" y="2104920"/>
              <a:ext cx="5219640" cy="4678560"/>
              <a:chOff x="25560" y="2104920"/>
              <a:chExt cx="5219640" cy="4678560"/>
            </a:xfrm>
          </p:grpSpPr>
          <p:sp>
            <p:nvSpPr>
              <p:cNvPr id="596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6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6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97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97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597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5973" name="Group 120"/>
              <p:cNvGrpSpPr/>
              <p:nvPr/>
            </p:nvGrpSpPr>
            <p:grpSpPr>
              <a:xfrm>
                <a:off x="4753080" y="2104920"/>
                <a:ext cx="492120" cy="491760"/>
                <a:chOff x="4753080" y="2104920"/>
                <a:chExt cx="492120" cy="491760"/>
              </a:xfrm>
            </p:grpSpPr>
            <p:sp>
              <p:nvSpPr>
                <p:cNvPr id="597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7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7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7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97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5979" name="PlaceHolder 1"/>
          <p:cNvSpPr>
            <a:spLocks noGrp="1"/>
          </p:cNvSpPr>
          <p:nvPr>
            <p:ph type="ftr" idx="10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980" name="PlaceHolder 2"/>
          <p:cNvSpPr>
            <a:spLocks noGrp="1"/>
          </p:cNvSpPr>
          <p:nvPr>
            <p:ph type="sldNum" idx="10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320D3B94-2C4A-40A2-907E-513C4673DBD8}"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5981" name="PlaceHolder 3"/>
          <p:cNvSpPr>
            <a:spLocks noGrp="1"/>
          </p:cNvSpPr>
          <p:nvPr>
            <p:ph type="dt" idx="10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5982" name="Group 2"/>
          <p:cNvGrpSpPr/>
          <p:nvPr/>
        </p:nvGrpSpPr>
        <p:grpSpPr>
          <a:xfrm>
            <a:off x="-290160" y="762120"/>
            <a:ext cx="7083360" cy="6859440"/>
            <a:chOff x="-290160" y="762120"/>
            <a:chExt cx="7083360" cy="6859440"/>
          </a:xfrm>
        </p:grpSpPr>
        <p:grpSp>
          <p:nvGrpSpPr>
            <p:cNvPr id="5983" name="Group 3"/>
            <p:cNvGrpSpPr/>
            <p:nvPr/>
          </p:nvGrpSpPr>
          <p:grpSpPr>
            <a:xfrm>
              <a:off x="-290160" y="762120"/>
              <a:ext cx="7083360" cy="6859440"/>
              <a:chOff x="-290160" y="762120"/>
              <a:chExt cx="7083360" cy="6859440"/>
            </a:xfrm>
          </p:grpSpPr>
          <p:grpSp>
            <p:nvGrpSpPr>
              <p:cNvPr id="5984" name="Group 4"/>
              <p:cNvGrpSpPr/>
              <p:nvPr/>
            </p:nvGrpSpPr>
            <p:grpSpPr>
              <a:xfrm>
                <a:off x="-290160" y="762120"/>
                <a:ext cx="7083360" cy="6859440"/>
                <a:chOff x="-290160" y="762120"/>
                <a:chExt cx="7083360" cy="6859440"/>
              </a:xfrm>
            </p:grpSpPr>
            <p:sp>
              <p:nvSpPr>
                <p:cNvPr id="598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986" name="Group 6"/>
                <p:cNvGrpSpPr/>
                <p:nvPr/>
              </p:nvGrpSpPr>
              <p:grpSpPr>
                <a:xfrm>
                  <a:off x="-290160" y="762120"/>
                  <a:ext cx="7083360" cy="6859440"/>
                  <a:chOff x="-290160" y="762120"/>
                  <a:chExt cx="7083360" cy="6859440"/>
                </a:xfrm>
              </p:grpSpPr>
              <p:sp>
                <p:nvSpPr>
                  <p:cNvPr id="598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8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98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990" name="Group 10"/>
                  <p:cNvGrpSpPr/>
                  <p:nvPr/>
                </p:nvGrpSpPr>
                <p:grpSpPr>
                  <a:xfrm>
                    <a:off x="-290160" y="762120"/>
                    <a:ext cx="7083360" cy="6859440"/>
                    <a:chOff x="-290160" y="762120"/>
                    <a:chExt cx="7083360" cy="6859440"/>
                  </a:xfrm>
                </p:grpSpPr>
                <p:sp>
                  <p:nvSpPr>
                    <p:cNvPr id="599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992" name="Group 12"/>
                    <p:cNvGrpSpPr/>
                    <p:nvPr/>
                  </p:nvGrpSpPr>
                  <p:grpSpPr>
                    <a:xfrm>
                      <a:off x="-290160" y="769320"/>
                      <a:ext cx="7074720" cy="6852240"/>
                      <a:chOff x="-290160" y="769320"/>
                      <a:chExt cx="7074720" cy="6852240"/>
                    </a:xfrm>
                  </p:grpSpPr>
                  <p:sp>
                    <p:nvSpPr>
                      <p:cNvPr id="599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5994" name="Group 14"/>
                      <p:cNvGrpSpPr/>
                      <p:nvPr/>
                    </p:nvGrpSpPr>
                    <p:grpSpPr>
                      <a:xfrm>
                        <a:off x="-290160" y="769320"/>
                        <a:ext cx="7074720" cy="6852240"/>
                        <a:chOff x="-290160" y="769320"/>
                        <a:chExt cx="7074720" cy="6852240"/>
                      </a:xfrm>
                    </p:grpSpPr>
                    <p:sp>
                      <p:nvSpPr>
                        <p:cNvPr id="599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9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9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9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599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0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1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2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3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031" name="Group 51"/>
                        <p:cNvGrpSpPr/>
                        <p:nvPr/>
                      </p:nvGrpSpPr>
                      <p:grpSpPr>
                        <a:xfrm>
                          <a:off x="-290160" y="1245240"/>
                          <a:ext cx="6460920" cy="6376320"/>
                          <a:chOff x="-290160" y="1245240"/>
                          <a:chExt cx="6460920" cy="6376320"/>
                        </a:xfrm>
                      </p:grpSpPr>
                      <p:sp>
                        <p:nvSpPr>
                          <p:cNvPr id="603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3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4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4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4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4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04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4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05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5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06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6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7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080" name="Group 100"/>
              <p:cNvGrpSpPr/>
              <p:nvPr/>
            </p:nvGrpSpPr>
            <p:grpSpPr>
              <a:xfrm>
                <a:off x="28440" y="2678760"/>
                <a:ext cx="5018400" cy="4111200"/>
                <a:chOff x="28440" y="2678760"/>
                <a:chExt cx="5018400" cy="4111200"/>
              </a:xfrm>
            </p:grpSpPr>
            <p:sp>
              <p:nvSpPr>
                <p:cNvPr id="608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083" name="Group 103"/>
                <p:cNvGrpSpPr/>
                <p:nvPr/>
              </p:nvGrpSpPr>
              <p:grpSpPr>
                <a:xfrm>
                  <a:off x="28440" y="4279680"/>
                  <a:ext cx="2090520" cy="2510280"/>
                  <a:chOff x="28440" y="4279680"/>
                  <a:chExt cx="2090520" cy="2510280"/>
                </a:xfrm>
              </p:grpSpPr>
              <p:sp>
                <p:nvSpPr>
                  <p:cNvPr id="608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8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8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9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9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09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093" name="Group 113"/>
            <p:cNvGrpSpPr/>
            <p:nvPr/>
          </p:nvGrpSpPr>
          <p:grpSpPr>
            <a:xfrm>
              <a:off x="25560" y="2104920"/>
              <a:ext cx="5219640" cy="4678560"/>
              <a:chOff x="25560" y="2104920"/>
              <a:chExt cx="5219640" cy="4678560"/>
            </a:xfrm>
          </p:grpSpPr>
          <p:sp>
            <p:nvSpPr>
              <p:cNvPr id="609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9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09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09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09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09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100" name="Group 120"/>
              <p:cNvGrpSpPr/>
              <p:nvPr/>
            </p:nvGrpSpPr>
            <p:grpSpPr>
              <a:xfrm>
                <a:off x="4753080" y="2104920"/>
                <a:ext cx="492120" cy="491760"/>
                <a:chOff x="4753080" y="2104920"/>
                <a:chExt cx="492120" cy="491760"/>
              </a:xfrm>
            </p:grpSpPr>
            <p:sp>
              <p:nvSpPr>
                <p:cNvPr id="610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0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0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0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10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10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10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108"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109"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110" name="PlaceHolder 5"/>
          <p:cNvSpPr>
            <a:spLocks noGrp="1"/>
          </p:cNvSpPr>
          <p:nvPr>
            <p:ph type="ftr" idx="10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111" name="PlaceHolder 6"/>
          <p:cNvSpPr>
            <a:spLocks noGrp="1"/>
          </p:cNvSpPr>
          <p:nvPr>
            <p:ph type="sldNum" idx="10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1AEC8692-9F8F-41E5-B7BB-C209A6AF14D3}"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112" name="PlaceHolder 7"/>
          <p:cNvSpPr>
            <a:spLocks noGrp="1"/>
          </p:cNvSpPr>
          <p:nvPr>
            <p:ph type="dt" idx="10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117" name="Group 2"/>
          <p:cNvGrpSpPr/>
          <p:nvPr/>
        </p:nvGrpSpPr>
        <p:grpSpPr>
          <a:xfrm>
            <a:off x="-290160" y="762120"/>
            <a:ext cx="7083360" cy="6859440"/>
            <a:chOff x="-290160" y="762120"/>
            <a:chExt cx="7083360" cy="6859440"/>
          </a:xfrm>
        </p:grpSpPr>
        <p:grpSp>
          <p:nvGrpSpPr>
            <p:cNvPr id="6118" name="Group 3"/>
            <p:cNvGrpSpPr/>
            <p:nvPr/>
          </p:nvGrpSpPr>
          <p:grpSpPr>
            <a:xfrm>
              <a:off x="-290160" y="762120"/>
              <a:ext cx="7083360" cy="6859440"/>
              <a:chOff x="-290160" y="762120"/>
              <a:chExt cx="7083360" cy="6859440"/>
            </a:xfrm>
          </p:grpSpPr>
          <p:grpSp>
            <p:nvGrpSpPr>
              <p:cNvPr id="6119" name="Group 4"/>
              <p:cNvGrpSpPr/>
              <p:nvPr/>
            </p:nvGrpSpPr>
            <p:grpSpPr>
              <a:xfrm>
                <a:off x="-290160" y="762120"/>
                <a:ext cx="7083360" cy="6859440"/>
                <a:chOff x="-290160" y="762120"/>
                <a:chExt cx="7083360" cy="6859440"/>
              </a:xfrm>
            </p:grpSpPr>
            <p:sp>
              <p:nvSpPr>
                <p:cNvPr id="612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121" name="Group 6"/>
                <p:cNvGrpSpPr/>
                <p:nvPr/>
              </p:nvGrpSpPr>
              <p:grpSpPr>
                <a:xfrm>
                  <a:off x="-290160" y="762120"/>
                  <a:ext cx="7083360" cy="6859440"/>
                  <a:chOff x="-290160" y="762120"/>
                  <a:chExt cx="7083360" cy="6859440"/>
                </a:xfrm>
              </p:grpSpPr>
              <p:sp>
                <p:nvSpPr>
                  <p:cNvPr id="612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2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2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125" name="Group 10"/>
                  <p:cNvGrpSpPr/>
                  <p:nvPr/>
                </p:nvGrpSpPr>
                <p:grpSpPr>
                  <a:xfrm>
                    <a:off x="-290160" y="762120"/>
                    <a:ext cx="7083360" cy="6859440"/>
                    <a:chOff x="-290160" y="762120"/>
                    <a:chExt cx="7083360" cy="6859440"/>
                  </a:xfrm>
                </p:grpSpPr>
                <p:sp>
                  <p:nvSpPr>
                    <p:cNvPr id="612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127" name="Group 12"/>
                    <p:cNvGrpSpPr/>
                    <p:nvPr/>
                  </p:nvGrpSpPr>
                  <p:grpSpPr>
                    <a:xfrm>
                      <a:off x="-290160" y="769320"/>
                      <a:ext cx="7074720" cy="6852240"/>
                      <a:chOff x="-290160" y="769320"/>
                      <a:chExt cx="7074720" cy="6852240"/>
                    </a:xfrm>
                  </p:grpSpPr>
                  <p:sp>
                    <p:nvSpPr>
                      <p:cNvPr id="612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129" name="Group 14"/>
                      <p:cNvGrpSpPr/>
                      <p:nvPr/>
                    </p:nvGrpSpPr>
                    <p:grpSpPr>
                      <a:xfrm>
                        <a:off x="-290160" y="769320"/>
                        <a:ext cx="7074720" cy="6852240"/>
                        <a:chOff x="-290160" y="769320"/>
                        <a:chExt cx="7074720" cy="6852240"/>
                      </a:xfrm>
                    </p:grpSpPr>
                    <p:sp>
                      <p:nvSpPr>
                        <p:cNvPr id="613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3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4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5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6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166" name="Group 51"/>
                        <p:cNvGrpSpPr/>
                        <p:nvPr/>
                      </p:nvGrpSpPr>
                      <p:grpSpPr>
                        <a:xfrm>
                          <a:off x="-290160" y="1245240"/>
                          <a:ext cx="6460920" cy="6376320"/>
                          <a:chOff x="-290160" y="1245240"/>
                          <a:chExt cx="6460920" cy="6376320"/>
                        </a:xfrm>
                      </p:grpSpPr>
                      <p:sp>
                        <p:nvSpPr>
                          <p:cNvPr id="616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6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6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17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17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8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19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19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20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0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215" name="Group 100"/>
              <p:cNvGrpSpPr/>
              <p:nvPr/>
            </p:nvGrpSpPr>
            <p:grpSpPr>
              <a:xfrm>
                <a:off x="28440" y="2678760"/>
                <a:ext cx="5018400" cy="4111200"/>
                <a:chOff x="28440" y="2678760"/>
                <a:chExt cx="5018400" cy="4111200"/>
              </a:xfrm>
            </p:grpSpPr>
            <p:sp>
              <p:nvSpPr>
                <p:cNvPr id="621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1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218" name="Group 103"/>
                <p:cNvGrpSpPr/>
                <p:nvPr/>
              </p:nvGrpSpPr>
              <p:grpSpPr>
                <a:xfrm>
                  <a:off x="28440" y="4279680"/>
                  <a:ext cx="2090520" cy="2510280"/>
                  <a:chOff x="28440" y="4279680"/>
                  <a:chExt cx="2090520" cy="2510280"/>
                </a:xfrm>
              </p:grpSpPr>
              <p:sp>
                <p:nvSpPr>
                  <p:cNvPr id="621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2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2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228" name="Group 113"/>
            <p:cNvGrpSpPr/>
            <p:nvPr/>
          </p:nvGrpSpPr>
          <p:grpSpPr>
            <a:xfrm>
              <a:off x="25560" y="2104920"/>
              <a:ext cx="5219640" cy="4678560"/>
              <a:chOff x="25560" y="2104920"/>
              <a:chExt cx="5219640" cy="4678560"/>
            </a:xfrm>
          </p:grpSpPr>
          <p:sp>
            <p:nvSpPr>
              <p:cNvPr id="622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3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3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23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23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23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235" name="Group 120"/>
              <p:cNvGrpSpPr/>
              <p:nvPr/>
            </p:nvGrpSpPr>
            <p:grpSpPr>
              <a:xfrm>
                <a:off x="4753080" y="2104920"/>
                <a:ext cx="492120" cy="491760"/>
                <a:chOff x="4753080" y="2104920"/>
                <a:chExt cx="492120" cy="491760"/>
              </a:xfrm>
            </p:grpSpPr>
            <p:sp>
              <p:nvSpPr>
                <p:cNvPr id="623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23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23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23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24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24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242"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243"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244"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245" name="PlaceHolder 5"/>
          <p:cNvSpPr>
            <a:spLocks noGrp="1"/>
          </p:cNvSpPr>
          <p:nvPr>
            <p:ph type="ftr" idx="10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246" name="PlaceHolder 6"/>
          <p:cNvSpPr>
            <a:spLocks noGrp="1"/>
          </p:cNvSpPr>
          <p:nvPr>
            <p:ph type="sldNum" idx="10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ECF2CAE3-430E-4DCD-9288-1E3EDD14ED80}"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247" name="PlaceHolder 7"/>
          <p:cNvSpPr>
            <a:spLocks noGrp="1"/>
          </p:cNvSpPr>
          <p:nvPr>
            <p:ph type="dt" idx="10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252" name="Group 2"/>
          <p:cNvGrpSpPr/>
          <p:nvPr/>
        </p:nvGrpSpPr>
        <p:grpSpPr>
          <a:xfrm>
            <a:off x="-290160" y="762120"/>
            <a:ext cx="7083360" cy="6859440"/>
            <a:chOff x="-290160" y="762120"/>
            <a:chExt cx="7083360" cy="6859440"/>
          </a:xfrm>
        </p:grpSpPr>
        <p:grpSp>
          <p:nvGrpSpPr>
            <p:cNvPr id="6253" name="Group 3"/>
            <p:cNvGrpSpPr/>
            <p:nvPr/>
          </p:nvGrpSpPr>
          <p:grpSpPr>
            <a:xfrm>
              <a:off x="-290160" y="762120"/>
              <a:ext cx="7083360" cy="6859440"/>
              <a:chOff x="-290160" y="762120"/>
              <a:chExt cx="7083360" cy="6859440"/>
            </a:xfrm>
          </p:grpSpPr>
          <p:grpSp>
            <p:nvGrpSpPr>
              <p:cNvPr id="6254" name="Group 4"/>
              <p:cNvGrpSpPr/>
              <p:nvPr/>
            </p:nvGrpSpPr>
            <p:grpSpPr>
              <a:xfrm>
                <a:off x="-290160" y="762120"/>
                <a:ext cx="7083360" cy="6859440"/>
                <a:chOff x="-290160" y="762120"/>
                <a:chExt cx="7083360" cy="6859440"/>
              </a:xfrm>
            </p:grpSpPr>
            <p:sp>
              <p:nvSpPr>
                <p:cNvPr id="625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256" name="Group 6"/>
                <p:cNvGrpSpPr/>
                <p:nvPr/>
              </p:nvGrpSpPr>
              <p:grpSpPr>
                <a:xfrm>
                  <a:off x="-290160" y="762120"/>
                  <a:ext cx="7083360" cy="6859440"/>
                  <a:chOff x="-290160" y="762120"/>
                  <a:chExt cx="7083360" cy="6859440"/>
                </a:xfrm>
              </p:grpSpPr>
              <p:sp>
                <p:nvSpPr>
                  <p:cNvPr id="625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5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25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260" name="Group 10"/>
                  <p:cNvGrpSpPr/>
                  <p:nvPr/>
                </p:nvGrpSpPr>
                <p:grpSpPr>
                  <a:xfrm>
                    <a:off x="-290160" y="762120"/>
                    <a:ext cx="7083360" cy="6859440"/>
                    <a:chOff x="-290160" y="762120"/>
                    <a:chExt cx="7083360" cy="6859440"/>
                  </a:xfrm>
                </p:grpSpPr>
                <p:sp>
                  <p:nvSpPr>
                    <p:cNvPr id="626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262" name="Group 12"/>
                    <p:cNvGrpSpPr/>
                    <p:nvPr/>
                  </p:nvGrpSpPr>
                  <p:grpSpPr>
                    <a:xfrm>
                      <a:off x="-290160" y="769320"/>
                      <a:ext cx="7074720" cy="6852240"/>
                      <a:chOff x="-290160" y="769320"/>
                      <a:chExt cx="7074720" cy="6852240"/>
                    </a:xfrm>
                  </p:grpSpPr>
                  <p:sp>
                    <p:nvSpPr>
                      <p:cNvPr id="626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264" name="Group 14"/>
                      <p:cNvGrpSpPr/>
                      <p:nvPr/>
                    </p:nvGrpSpPr>
                    <p:grpSpPr>
                      <a:xfrm>
                        <a:off x="-290160" y="769320"/>
                        <a:ext cx="7074720" cy="6852240"/>
                        <a:chOff x="-290160" y="769320"/>
                        <a:chExt cx="7074720" cy="6852240"/>
                      </a:xfrm>
                    </p:grpSpPr>
                    <p:sp>
                      <p:nvSpPr>
                        <p:cNvPr id="626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6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6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6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6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7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8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29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0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301" name="Group 51"/>
                        <p:cNvGrpSpPr/>
                        <p:nvPr/>
                      </p:nvGrpSpPr>
                      <p:grpSpPr>
                        <a:xfrm>
                          <a:off x="-290160" y="1245240"/>
                          <a:ext cx="6460920" cy="6376320"/>
                          <a:chOff x="-290160" y="1245240"/>
                          <a:chExt cx="6460920" cy="6376320"/>
                        </a:xfrm>
                      </p:grpSpPr>
                      <p:sp>
                        <p:nvSpPr>
                          <p:cNvPr id="630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0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1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1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1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1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31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1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1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1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1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1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32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2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33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3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4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350" name="Group 100"/>
              <p:cNvGrpSpPr/>
              <p:nvPr/>
            </p:nvGrpSpPr>
            <p:grpSpPr>
              <a:xfrm>
                <a:off x="28440" y="2678760"/>
                <a:ext cx="5018400" cy="4111200"/>
                <a:chOff x="28440" y="2678760"/>
                <a:chExt cx="5018400" cy="4111200"/>
              </a:xfrm>
            </p:grpSpPr>
            <p:sp>
              <p:nvSpPr>
                <p:cNvPr id="635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5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353" name="Group 103"/>
                <p:cNvGrpSpPr/>
                <p:nvPr/>
              </p:nvGrpSpPr>
              <p:grpSpPr>
                <a:xfrm>
                  <a:off x="28440" y="4279680"/>
                  <a:ext cx="2090520" cy="2510280"/>
                  <a:chOff x="28440" y="4279680"/>
                  <a:chExt cx="2090520" cy="2510280"/>
                </a:xfrm>
              </p:grpSpPr>
              <p:sp>
                <p:nvSpPr>
                  <p:cNvPr id="635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5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5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5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5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5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6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6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36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363" name="Group 113"/>
            <p:cNvGrpSpPr/>
            <p:nvPr/>
          </p:nvGrpSpPr>
          <p:grpSpPr>
            <a:xfrm>
              <a:off x="25560" y="2104920"/>
              <a:ext cx="5219640" cy="4678560"/>
              <a:chOff x="25560" y="2104920"/>
              <a:chExt cx="5219640" cy="4678560"/>
            </a:xfrm>
          </p:grpSpPr>
          <p:sp>
            <p:nvSpPr>
              <p:cNvPr id="636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6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6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6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6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36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370" name="Group 120"/>
              <p:cNvGrpSpPr/>
              <p:nvPr/>
            </p:nvGrpSpPr>
            <p:grpSpPr>
              <a:xfrm>
                <a:off x="4753080" y="2104920"/>
                <a:ext cx="492120" cy="491760"/>
                <a:chOff x="4753080" y="2104920"/>
                <a:chExt cx="492120" cy="491760"/>
              </a:xfrm>
            </p:grpSpPr>
            <p:sp>
              <p:nvSpPr>
                <p:cNvPr id="637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7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7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7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37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37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37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378"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379"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380" name="PlaceHolder 5"/>
          <p:cNvSpPr>
            <a:spLocks noGrp="1"/>
          </p:cNvSpPr>
          <p:nvPr>
            <p:ph type="ftr" idx="10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381" name="PlaceHolder 6"/>
          <p:cNvSpPr>
            <a:spLocks noGrp="1"/>
          </p:cNvSpPr>
          <p:nvPr>
            <p:ph type="sldNum" idx="11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05DF44A9-E45D-4BAD-9F96-993B4766C203}"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382" name="PlaceHolder 7"/>
          <p:cNvSpPr>
            <a:spLocks noGrp="1"/>
          </p:cNvSpPr>
          <p:nvPr>
            <p:ph type="dt" idx="11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387" name="Group 2"/>
          <p:cNvGrpSpPr/>
          <p:nvPr/>
        </p:nvGrpSpPr>
        <p:grpSpPr>
          <a:xfrm>
            <a:off x="-290160" y="762120"/>
            <a:ext cx="7083360" cy="6859440"/>
            <a:chOff x="-290160" y="762120"/>
            <a:chExt cx="7083360" cy="6859440"/>
          </a:xfrm>
        </p:grpSpPr>
        <p:grpSp>
          <p:nvGrpSpPr>
            <p:cNvPr id="6388" name="Group 3"/>
            <p:cNvGrpSpPr/>
            <p:nvPr/>
          </p:nvGrpSpPr>
          <p:grpSpPr>
            <a:xfrm>
              <a:off x="-290160" y="762120"/>
              <a:ext cx="7083360" cy="6859440"/>
              <a:chOff x="-290160" y="762120"/>
              <a:chExt cx="7083360" cy="6859440"/>
            </a:xfrm>
          </p:grpSpPr>
          <p:grpSp>
            <p:nvGrpSpPr>
              <p:cNvPr id="6389" name="Group 4"/>
              <p:cNvGrpSpPr/>
              <p:nvPr/>
            </p:nvGrpSpPr>
            <p:grpSpPr>
              <a:xfrm>
                <a:off x="-290160" y="762120"/>
                <a:ext cx="7083360" cy="6859440"/>
                <a:chOff x="-290160" y="762120"/>
                <a:chExt cx="7083360" cy="6859440"/>
              </a:xfrm>
            </p:grpSpPr>
            <p:sp>
              <p:nvSpPr>
                <p:cNvPr id="639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391" name="Group 6"/>
                <p:cNvGrpSpPr/>
                <p:nvPr/>
              </p:nvGrpSpPr>
              <p:grpSpPr>
                <a:xfrm>
                  <a:off x="-290160" y="762120"/>
                  <a:ext cx="7083360" cy="6859440"/>
                  <a:chOff x="-290160" y="762120"/>
                  <a:chExt cx="7083360" cy="6859440"/>
                </a:xfrm>
              </p:grpSpPr>
              <p:sp>
                <p:nvSpPr>
                  <p:cNvPr id="639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9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39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395" name="Group 10"/>
                  <p:cNvGrpSpPr/>
                  <p:nvPr/>
                </p:nvGrpSpPr>
                <p:grpSpPr>
                  <a:xfrm>
                    <a:off x="-290160" y="762120"/>
                    <a:ext cx="7083360" cy="6859440"/>
                    <a:chOff x="-290160" y="762120"/>
                    <a:chExt cx="7083360" cy="6859440"/>
                  </a:xfrm>
                </p:grpSpPr>
                <p:sp>
                  <p:nvSpPr>
                    <p:cNvPr id="639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397" name="Group 12"/>
                    <p:cNvGrpSpPr/>
                    <p:nvPr/>
                  </p:nvGrpSpPr>
                  <p:grpSpPr>
                    <a:xfrm>
                      <a:off x="-290160" y="769320"/>
                      <a:ext cx="7074720" cy="6852240"/>
                      <a:chOff x="-290160" y="769320"/>
                      <a:chExt cx="7074720" cy="6852240"/>
                    </a:xfrm>
                  </p:grpSpPr>
                  <p:sp>
                    <p:nvSpPr>
                      <p:cNvPr id="639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399" name="Group 14"/>
                      <p:cNvGrpSpPr/>
                      <p:nvPr/>
                    </p:nvGrpSpPr>
                    <p:grpSpPr>
                      <a:xfrm>
                        <a:off x="-290160" y="769320"/>
                        <a:ext cx="7074720" cy="6852240"/>
                        <a:chOff x="-290160" y="769320"/>
                        <a:chExt cx="7074720" cy="6852240"/>
                      </a:xfrm>
                    </p:grpSpPr>
                    <p:sp>
                      <p:nvSpPr>
                        <p:cNvPr id="640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0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1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2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3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436" name="Group 51"/>
                        <p:cNvGrpSpPr/>
                        <p:nvPr/>
                      </p:nvGrpSpPr>
                      <p:grpSpPr>
                        <a:xfrm>
                          <a:off x="-290160" y="1245240"/>
                          <a:ext cx="6460920" cy="6376320"/>
                          <a:chOff x="-290160" y="1245240"/>
                          <a:chExt cx="6460920" cy="6376320"/>
                        </a:xfrm>
                      </p:grpSpPr>
                      <p:sp>
                        <p:nvSpPr>
                          <p:cNvPr id="643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3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3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4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44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5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46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6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47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7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485" name="Group 100"/>
              <p:cNvGrpSpPr/>
              <p:nvPr/>
            </p:nvGrpSpPr>
            <p:grpSpPr>
              <a:xfrm>
                <a:off x="28440" y="2678760"/>
                <a:ext cx="5018400" cy="4111200"/>
                <a:chOff x="28440" y="2678760"/>
                <a:chExt cx="5018400" cy="4111200"/>
              </a:xfrm>
            </p:grpSpPr>
            <p:sp>
              <p:nvSpPr>
                <p:cNvPr id="648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8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488" name="Group 103"/>
                <p:cNvGrpSpPr/>
                <p:nvPr/>
              </p:nvGrpSpPr>
              <p:grpSpPr>
                <a:xfrm>
                  <a:off x="28440" y="4279680"/>
                  <a:ext cx="2090520" cy="2510280"/>
                  <a:chOff x="28440" y="4279680"/>
                  <a:chExt cx="2090520" cy="2510280"/>
                </a:xfrm>
              </p:grpSpPr>
              <p:sp>
                <p:nvSpPr>
                  <p:cNvPr id="648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49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49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498" name="Group 113"/>
            <p:cNvGrpSpPr/>
            <p:nvPr/>
          </p:nvGrpSpPr>
          <p:grpSpPr>
            <a:xfrm>
              <a:off x="25560" y="2104920"/>
              <a:ext cx="5219640" cy="4678560"/>
              <a:chOff x="25560" y="2104920"/>
              <a:chExt cx="5219640" cy="4678560"/>
            </a:xfrm>
          </p:grpSpPr>
          <p:sp>
            <p:nvSpPr>
              <p:cNvPr id="649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0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0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50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50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50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505" name="Group 120"/>
              <p:cNvGrpSpPr/>
              <p:nvPr/>
            </p:nvGrpSpPr>
            <p:grpSpPr>
              <a:xfrm>
                <a:off x="4753080" y="2104920"/>
                <a:ext cx="492120" cy="491760"/>
                <a:chOff x="4753080" y="2104920"/>
                <a:chExt cx="492120" cy="491760"/>
              </a:xfrm>
            </p:grpSpPr>
            <p:sp>
              <p:nvSpPr>
                <p:cNvPr id="650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0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0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0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51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51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512"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513"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514" name="PlaceHolder 4"/>
          <p:cNvSpPr>
            <a:spLocks noGrp="1"/>
          </p:cNvSpPr>
          <p:nvPr>
            <p:ph type="ftr" idx="11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515" name="PlaceHolder 5"/>
          <p:cNvSpPr>
            <a:spLocks noGrp="1"/>
          </p:cNvSpPr>
          <p:nvPr>
            <p:ph type="sldNum" idx="11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0693C3D3-EE53-43DC-8E07-BC9C09A6A627}"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516" name="PlaceHolder 6"/>
          <p:cNvSpPr>
            <a:spLocks noGrp="1"/>
          </p:cNvSpPr>
          <p:nvPr>
            <p:ph type="dt" idx="11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520" name="Group 2"/>
          <p:cNvGrpSpPr/>
          <p:nvPr/>
        </p:nvGrpSpPr>
        <p:grpSpPr>
          <a:xfrm>
            <a:off x="-290160" y="762120"/>
            <a:ext cx="7083360" cy="6859440"/>
            <a:chOff x="-290160" y="762120"/>
            <a:chExt cx="7083360" cy="6859440"/>
          </a:xfrm>
        </p:grpSpPr>
        <p:grpSp>
          <p:nvGrpSpPr>
            <p:cNvPr id="6521" name="Group 3"/>
            <p:cNvGrpSpPr/>
            <p:nvPr/>
          </p:nvGrpSpPr>
          <p:grpSpPr>
            <a:xfrm>
              <a:off x="-290160" y="762120"/>
              <a:ext cx="7083360" cy="6859440"/>
              <a:chOff x="-290160" y="762120"/>
              <a:chExt cx="7083360" cy="6859440"/>
            </a:xfrm>
          </p:grpSpPr>
          <p:grpSp>
            <p:nvGrpSpPr>
              <p:cNvPr id="6522" name="Group 4"/>
              <p:cNvGrpSpPr/>
              <p:nvPr/>
            </p:nvGrpSpPr>
            <p:grpSpPr>
              <a:xfrm>
                <a:off x="-290160" y="762120"/>
                <a:ext cx="7083360" cy="6859440"/>
                <a:chOff x="-290160" y="762120"/>
                <a:chExt cx="7083360" cy="6859440"/>
              </a:xfrm>
            </p:grpSpPr>
            <p:sp>
              <p:nvSpPr>
                <p:cNvPr id="652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24" name="Group 6"/>
                <p:cNvGrpSpPr/>
                <p:nvPr/>
              </p:nvGrpSpPr>
              <p:grpSpPr>
                <a:xfrm>
                  <a:off x="-290160" y="762120"/>
                  <a:ext cx="7083360" cy="6859440"/>
                  <a:chOff x="-290160" y="762120"/>
                  <a:chExt cx="7083360" cy="6859440"/>
                </a:xfrm>
              </p:grpSpPr>
              <p:sp>
                <p:nvSpPr>
                  <p:cNvPr id="652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2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2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28" name="Group 10"/>
                  <p:cNvGrpSpPr/>
                  <p:nvPr/>
                </p:nvGrpSpPr>
                <p:grpSpPr>
                  <a:xfrm>
                    <a:off x="-290160" y="762120"/>
                    <a:ext cx="7083360" cy="6859440"/>
                    <a:chOff x="-290160" y="762120"/>
                    <a:chExt cx="7083360" cy="6859440"/>
                  </a:xfrm>
                </p:grpSpPr>
                <p:sp>
                  <p:nvSpPr>
                    <p:cNvPr id="652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30" name="Group 12"/>
                    <p:cNvGrpSpPr/>
                    <p:nvPr/>
                  </p:nvGrpSpPr>
                  <p:grpSpPr>
                    <a:xfrm>
                      <a:off x="-290160" y="769320"/>
                      <a:ext cx="7074720" cy="6852240"/>
                      <a:chOff x="-290160" y="769320"/>
                      <a:chExt cx="7074720" cy="6852240"/>
                    </a:xfrm>
                  </p:grpSpPr>
                  <p:sp>
                    <p:nvSpPr>
                      <p:cNvPr id="653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32" name="Group 14"/>
                      <p:cNvGrpSpPr/>
                      <p:nvPr/>
                    </p:nvGrpSpPr>
                    <p:grpSpPr>
                      <a:xfrm>
                        <a:off x="-290160" y="769320"/>
                        <a:ext cx="7074720" cy="6852240"/>
                        <a:chOff x="-290160" y="769320"/>
                        <a:chExt cx="7074720" cy="6852240"/>
                      </a:xfrm>
                    </p:grpSpPr>
                    <p:sp>
                      <p:nvSpPr>
                        <p:cNvPr id="653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3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4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5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6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569" name="Group 51"/>
                        <p:cNvGrpSpPr/>
                        <p:nvPr/>
                      </p:nvGrpSpPr>
                      <p:grpSpPr>
                        <a:xfrm>
                          <a:off x="-290160" y="1245240"/>
                          <a:ext cx="6460920" cy="6376320"/>
                          <a:chOff x="-290160" y="1245240"/>
                          <a:chExt cx="6460920" cy="6376320"/>
                        </a:xfrm>
                      </p:grpSpPr>
                      <p:sp>
                        <p:nvSpPr>
                          <p:cNvPr id="657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7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8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58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58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8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59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59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60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0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1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618" name="Group 100"/>
              <p:cNvGrpSpPr/>
              <p:nvPr/>
            </p:nvGrpSpPr>
            <p:grpSpPr>
              <a:xfrm>
                <a:off x="28440" y="2678760"/>
                <a:ext cx="5018400" cy="4111200"/>
                <a:chOff x="28440" y="2678760"/>
                <a:chExt cx="5018400" cy="4111200"/>
              </a:xfrm>
            </p:grpSpPr>
            <p:sp>
              <p:nvSpPr>
                <p:cNvPr id="661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621" name="Group 103"/>
                <p:cNvGrpSpPr/>
                <p:nvPr/>
              </p:nvGrpSpPr>
              <p:grpSpPr>
                <a:xfrm>
                  <a:off x="28440" y="4279680"/>
                  <a:ext cx="2090520" cy="2510280"/>
                  <a:chOff x="28440" y="4279680"/>
                  <a:chExt cx="2090520" cy="2510280"/>
                </a:xfrm>
              </p:grpSpPr>
              <p:sp>
                <p:nvSpPr>
                  <p:cNvPr id="662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2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2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3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631" name="Group 113"/>
            <p:cNvGrpSpPr/>
            <p:nvPr/>
          </p:nvGrpSpPr>
          <p:grpSpPr>
            <a:xfrm>
              <a:off x="25560" y="2104920"/>
              <a:ext cx="5219640" cy="4678560"/>
              <a:chOff x="25560" y="2104920"/>
              <a:chExt cx="5219640" cy="4678560"/>
            </a:xfrm>
          </p:grpSpPr>
          <p:sp>
            <p:nvSpPr>
              <p:cNvPr id="663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3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3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63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63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63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638" name="Group 120"/>
              <p:cNvGrpSpPr/>
              <p:nvPr/>
            </p:nvGrpSpPr>
            <p:grpSpPr>
              <a:xfrm>
                <a:off x="4753080" y="2104920"/>
                <a:ext cx="492120" cy="491760"/>
                <a:chOff x="4753080" y="2104920"/>
                <a:chExt cx="492120" cy="491760"/>
              </a:xfrm>
            </p:grpSpPr>
            <p:sp>
              <p:nvSpPr>
                <p:cNvPr id="663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4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4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4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64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64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64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64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64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648"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649" name="PlaceHolder 6"/>
          <p:cNvSpPr>
            <a:spLocks noGrp="1"/>
          </p:cNvSpPr>
          <p:nvPr>
            <p:ph type="ftr" idx="11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50" name="PlaceHolder 7"/>
          <p:cNvSpPr>
            <a:spLocks noGrp="1"/>
          </p:cNvSpPr>
          <p:nvPr>
            <p:ph type="sldNum" idx="11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93A4DA9-9609-4402-AA6F-81684ED9598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651" name="PlaceHolder 8"/>
          <p:cNvSpPr>
            <a:spLocks noGrp="1"/>
          </p:cNvSpPr>
          <p:nvPr>
            <p:ph type="dt" idx="11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77" name="Group 2"/>
          <p:cNvGrpSpPr/>
          <p:nvPr/>
        </p:nvGrpSpPr>
        <p:grpSpPr>
          <a:xfrm>
            <a:off x="-290160" y="762120"/>
            <a:ext cx="7083360" cy="6859440"/>
            <a:chOff x="-290160" y="762120"/>
            <a:chExt cx="7083360" cy="6859440"/>
          </a:xfrm>
        </p:grpSpPr>
        <p:grpSp>
          <p:nvGrpSpPr>
            <p:cNvPr id="778" name="Group 3"/>
            <p:cNvGrpSpPr/>
            <p:nvPr/>
          </p:nvGrpSpPr>
          <p:grpSpPr>
            <a:xfrm>
              <a:off x="-290160" y="762120"/>
              <a:ext cx="7083360" cy="6859440"/>
              <a:chOff x="-290160" y="762120"/>
              <a:chExt cx="7083360" cy="6859440"/>
            </a:xfrm>
          </p:grpSpPr>
          <p:grpSp>
            <p:nvGrpSpPr>
              <p:cNvPr id="779" name="Group 4"/>
              <p:cNvGrpSpPr/>
              <p:nvPr/>
            </p:nvGrpSpPr>
            <p:grpSpPr>
              <a:xfrm>
                <a:off x="-290160" y="762120"/>
                <a:ext cx="7083360" cy="6859440"/>
                <a:chOff x="-290160" y="762120"/>
                <a:chExt cx="7083360" cy="6859440"/>
              </a:xfrm>
            </p:grpSpPr>
            <p:sp>
              <p:nvSpPr>
                <p:cNvPr id="78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1" name="Group 6"/>
                <p:cNvGrpSpPr/>
                <p:nvPr/>
              </p:nvGrpSpPr>
              <p:grpSpPr>
                <a:xfrm>
                  <a:off x="-290160" y="762120"/>
                  <a:ext cx="7083360" cy="6859440"/>
                  <a:chOff x="-290160" y="762120"/>
                  <a:chExt cx="7083360" cy="6859440"/>
                </a:xfrm>
              </p:grpSpPr>
              <p:sp>
                <p:nvSpPr>
                  <p:cNvPr id="78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5" name="Group 10"/>
                  <p:cNvGrpSpPr/>
                  <p:nvPr/>
                </p:nvGrpSpPr>
                <p:grpSpPr>
                  <a:xfrm>
                    <a:off x="-290160" y="762120"/>
                    <a:ext cx="7083360" cy="6859440"/>
                    <a:chOff x="-290160" y="762120"/>
                    <a:chExt cx="7083360" cy="6859440"/>
                  </a:xfrm>
                </p:grpSpPr>
                <p:sp>
                  <p:nvSpPr>
                    <p:cNvPr id="78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7" name="Group 12"/>
                    <p:cNvGrpSpPr/>
                    <p:nvPr/>
                  </p:nvGrpSpPr>
                  <p:grpSpPr>
                    <a:xfrm>
                      <a:off x="-290160" y="769320"/>
                      <a:ext cx="7074720" cy="6852240"/>
                      <a:chOff x="-290160" y="769320"/>
                      <a:chExt cx="7074720" cy="6852240"/>
                    </a:xfrm>
                  </p:grpSpPr>
                  <p:sp>
                    <p:nvSpPr>
                      <p:cNvPr id="78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9" name="Group 14"/>
                      <p:cNvGrpSpPr/>
                      <p:nvPr/>
                    </p:nvGrpSpPr>
                    <p:grpSpPr>
                      <a:xfrm>
                        <a:off x="-290160" y="769320"/>
                        <a:ext cx="7074720" cy="6852240"/>
                        <a:chOff x="-290160" y="769320"/>
                        <a:chExt cx="7074720" cy="6852240"/>
                      </a:xfrm>
                    </p:grpSpPr>
                    <p:sp>
                      <p:nvSpPr>
                        <p:cNvPr id="79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6" name="Group 51"/>
                        <p:cNvGrpSpPr/>
                        <p:nvPr/>
                      </p:nvGrpSpPr>
                      <p:grpSpPr>
                        <a:xfrm>
                          <a:off x="-290160" y="1245240"/>
                          <a:ext cx="6460920" cy="6376320"/>
                          <a:chOff x="-290160" y="1245240"/>
                          <a:chExt cx="6460920" cy="6376320"/>
                        </a:xfrm>
                      </p:grpSpPr>
                      <p:sp>
                        <p:nvSpPr>
                          <p:cNvPr id="82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3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5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6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75" name="Group 100"/>
              <p:cNvGrpSpPr/>
              <p:nvPr/>
            </p:nvGrpSpPr>
            <p:grpSpPr>
              <a:xfrm>
                <a:off x="28440" y="2678760"/>
                <a:ext cx="5018400" cy="4111200"/>
                <a:chOff x="28440" y="2678760"/>
                <a:chExt cx="5018400" cy="4111200"/>
              </a:xfrm>
            </p:grpSpPr>
            <p:sp>
              <p:nvSpPr>
                <p:cNvPr id="87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78" name="Group 103"/>
                <p:cNvGrpSpPr/>
                <p:nvPr/>
              </p:nvGrpSpPr>
              <p:grpSpPr>
                <a:xfrm>
                  <a:off x="28440" y="4279680"/>
                  <a:ext cx="2090520" cy="2510280"/>
                  <a:chOff x="28440" y="4279680"/>
                  <a:chExt cx="2090520" cy="2510280"/>
                </a:xfrm>
              </p:grpSpPr>
              <p:sp>
                <p:nvSpPr>
                  <p:cNvPr id="87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88" name="Group 113"/>
            <p:cNvGrpSpPr/>
            <p:nvPr/>
          </p:nvGrpSpPr>
          <p:grpSpPr>
            <a:xfrm>
              <a:off x="25560" y="2104920"/>
              <a:ext cx="5219640" cy="4678560"/>
              <a:chOff x="25560" y="2104920"/>
              <a:chExt cx="5219640" cy="4678560"/>
            </a:xfrm>
          </p:grpSpPr>
          <p:sp>
            <p:nvSpPr>
              <p:cNvPr id="88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9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9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9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95" name="Group 120"/>
              <p:cNvGrpSpPr/>
              <p:nvPr/>
            </p:nvGrpSpPr>
            <p:grpSpPr>
              <a:xfrm>
                <a:off x="4753080" y="2104920"/>
                <a:ext cx="492120" cy="491760"/>
                <a:chOff x="4753080" y="2104920"/>
                <a:chExt cx="492120" cy="491760"/>
              </a:xfrm>
            </p:grpSpPr>
            <p:sp>
              <p:nvSpPr>
                <p:cNvPr id="89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9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901" name="Group 2"/>
          <p:cNvGrpSpPr/>
          <p:nvPr/>
        </p:nvGrpSpPr>
        <p:grpSpPr>
          <a:xfrm>
            <a:off x="-313920" y="798480"/>
            <a:ext cx="7083000" cy="6859800"/>
            <a:chOff x="-313920" y="798480"/>
            <a:chExt cx="7083000" cy="6859800"/>
          </a:xfrm>
        </p:grpSpPr>
        <p:grpSp>
          <p:nvGrpSpPr>
            <p:cNvPr id="902" name="Group 3"/>
            <p:cNvGrpSpPr/>
            <p:nvPr/>
          </p:nvGrpSpPr>
          <p:grpSpPr>
            <a:xfrm>
              <a:off x="-313920" y="798480"/>
              <a:ext cx="7083000" cy="6859800"/>
              <a:chOff x="-313920" y="798480"/>
              <a:chExt cx="7083000" cy="6859800"/>
            </a:xfrm>
          </p:grpSpPr>
          <p:grpSp>
            <p:nvGrpSpPr>
              <p:cNvPr id="903" name="Group 4"/>
              <p:cNvGrpSpPr/>
              <p:nvPr/>
            </p:nvGrpSpPr>
            <p:grpSpPr>
              <a:xfrm>
                <a:off x="-313920" y="798480"/>
                <a:ext cx="7083000" cy="6859800"/>
                <a:chOff x="-313920" y="798480"/>
                <a:chExt cx="7083000" cy="6859800"/>
              </a:xfrm>
            </p:grpSpPr>
            <p:sp>
              <p:nvSpPr>
                <p:cNvPr id="904"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5" name="Group 6"/>
                <p:cNvGrpSpPr/>
                <p:nvPr/>
              </p:nvGrpSpPr>
              <p:grpSpPr>
                <a:xfrm>
                  <a:off x="-313920" y="798480"/>
                  <a:ext cx="7083000" cy="6859800"/>
                  <a:chOff x="-313920" y="798480"/>
                  <a:chExt cx="7083000" cy="6859800"/>
                </a:xfrm>
              </p:grpSpPr>
              <p:sp>
                <p:nvSpPr>
                  <p:cNvPr id="906"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7"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9" name="Group 10"/>
                  <p:cNvGrpSpPr/>
                  <p:nvPr/>
                </p:nvGrpSpPr>
                <p:grpSpPr>
                  <a:xfrm>
                    <a:off x="-313920" y="798480"/>
                    <a:ext cx="7083000" cy="6859800"/>
                    <a:chOff x="-313920" y="798480"/>
                    <a:chExt cx="7083000" cy="6859800"/>
                  </a:xfrm>
                </p:grpSpPr>
                <p:sp>
                  <p:nvSpPr>
                    <p:cNvPr id="910"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1" name="Group 12"/>
                    <p:cNvGrpSpPr/>
                    <p:nvPr/>
                  </p:nvGrpSpPr>
                  <p:grpSpPr>
                    <a:xfrm>
                      <a:off x="-313920" y="805680"/>
                      <a:ext cx="7074720" cy="6852600"/>
                      <a:chOff x="-313920" y="805680"/>
                      <a:chExt cx="7074720" cy="6852600"/>
                    </a:xfrm>
                  </p:grpSpPr>
                  <p:sp>
                    <p:nvSpPr>
                      <p:cNvPr id="912"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3" name="Group 14"/>
                      <p:cNvGrpSpPr/>
                      <p:nvPr/>
                    </p:nvGrpSpPr>
                    <p:grpSpPr>
                      <a:xfrm>
                        <a:off x="-313920" y="805680"/>
                        <a:ext cx="7074720" cy="6852600"/>
                        <a:chOff x="-313920" y="805680"/>
                        <a:chExt cx="7074720" cy="6852600"/>
                      </a:xfrm>
                    </p:grpSpPr>
                    <p:sp>
                      <p:nvSpPr>
                        <p:cNvPr id="914"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5"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6"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1"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7"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8"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9"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0"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4"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5"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0"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1"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2"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3"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4"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5"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6"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7"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8"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9"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50" name="Group 51"/>
                        <p:cNvGrpSpPr/>
                        <p:nvPr/>
                      </p:nvGrpSpPr>
                      <p:grpSpPr>
                        <a:xfrm>
                          <a:off x="-313920" y="1281960"/>
                          <a:ext cx="6460920" cy="6376320"/>
                          <a:chOff x="-313920" y="1281960"/>
                          <a:chExt cx="6460920" cy="6376320"/>
                        </a:xfrm>
                      </p:grpSpPr>
                      <p:sp>
                        <p:nvSpPr>
                          <p:cNvPr id="951"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2"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3"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4"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5"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6"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7"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8"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9"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60"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61"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62"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963"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4"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5"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6"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7"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8"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69"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0"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1"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2"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3"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974"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5"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6"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7"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8"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79"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0"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1"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2"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3"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4"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5"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6"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987"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8"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89"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0"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1"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2"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3"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4"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5"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6"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7"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98"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99" name="Group 100"/>
              <p:cNvGrpSpPr/>
              <p:nvPr/>
            </p:nvGrpSpPr>
            <p:grpSpPr>
              <a:xfrm>
                <a:off x="4680" y="2715480"/>
                <a:ext cx="5018400" cy="4111200"/>
                <a:chOff x="4680" y="2715480"/>
                <a:chExt cx="5018400" cy="4111200"/>
              </a:xfrm>
            </p:grpSpPr>
            <p:sp>
              <p:nvSpPr>
                <p:cNvPr id="1000"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1"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002" name="Group 103"/>
                <p:cNvGrpSpPr/>
                <p:nvPr/>
              </p:nvGrpSpPr>
              <p:grpSpPr>
                <a:xfrm>
                  <a:off x="4680" y="4316400"/>
                  <a:ext cx="2090520" cy="2510280"/>
                  <a:chOff x="4680" y="4316400"/>
                  <a:chExt cx="2090520" cy="2510280"/>
                </a:xfrm>
              </p:grpSpPr>
              <p:sp>
                <p:nvSpPr>
                  <p:cNvPr id="1003"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4"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05"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6"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7"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8"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09"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10"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11"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1012" name="Group 113"/>
            <p:cNvGrpSpPr/>
            <p:nvPr/>
          </p:nvGrpSpPr>
          <p:grpSpPr>
            <a:xfrm>
              <a:off x="1440" y="2127240"/>
              <a:ext cx="5258160" cy="4692960"/>
              <a:chOff x="1440" y="2127240"/>
              <a:chExt cx="5258160" cy="4692960"/>
            </a:xfrm>
          </p:grpSpPr>
          <p:sp>
            <p:nvSpPr>
              <p:cNvPr id="1013"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14"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15"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016"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017"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018"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019" name="Group 120"/>
              <p:cNvGrpSpPr/>
              <p:nvPr/>
            </p:nvGrpSpPr>
            <p:grpSpPr>
              <a:xfrm>
                <a:off x="4763880" y="2127240"/>
                <a:ext cx="495720" cy="488880"/>
                <a:chOff x="4763880" y="2127240"/>
                <a:chExt cx="495720" cy="488880"/>
              </a:xfrm>
            </p:grpSpPr>
            <p:sp>
              <p:nvSpPr>
                <p:cNvPr id="1020"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21"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22"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23"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24"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1025"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026" name="PlaceHolder 2"/>
          <p:cNvSpPr>
            <a:spLocks noGrp="1"/>
          </p:cNvSpPr>
          <p:nvPr>
            <p:ph type="body"/>
          </p:nvPr>
        </p:nvSpPr>
        <p:spPr>
          <a:xfrm>
            <a:off x="45720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27" name="PlaceHolder 3"/>
          <p:cNvSpPr>
            <a:spLocks noGrp="1"/>
          </p:cNvSpPr>
          <p:nvPr>
            <p:ph type="body"/>
          </p:nvPr>
        </p:nvSpPr>
        <p:spPr>
          <a:xfrm>
            <a:off x="323964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28" name="PlaceHolder 4"/>
          <p:cNvSpPr>
            <a:spLocks noGrp="1"/>
          </p:cNvSpPr>
          <p:nvPr>
            <p:ph type="body"/>
          </p:nvPr>
        </p:nvSpPr>
        <p:spPr>
          <a:xfrm>
            <a:off x="602208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29" name="PlaceHolder 5"/>
          <p:cNvSpPr>
            <a:spLocks noGrp="1"/>
          </p:cNvSpPr>
          <p:nvPr>
            <p:ph type="body"/>
          </p:nvPr>
        </p:nvSpPr>
        <p:spPr>
          <a:xfrm>
            <a:off x="45720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30" name="PlaceHolder 6"/>
          <p:cNvSpPr>
            <a:spLocks noGrp="1"/>
          </p:cNvSpPr>
          <p:nvPr>
            <p:ph type="body"/>
          </p:nvPr>
        </p:nvSpPr>
        <p:spPr>
          <a:xfrm>
            <a:off x="323964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31" name="PlaceHolder 7"/>
          <p:cNvSpPr>
            <a:spLocks noGrp="1"/>
          </p:cNvSpPr>
          <p:nvPr>
            <p:ph type="body"/>
          </p:nvPr>
        </p:nvSpPr>
        <p:spPr>
          <a:xfrm>
            <a:off x="602208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032" name="PlaceHolder 8"/>
          <p:cNvSpPr>
            <a:spLocks noGrp="1"/>
          </p:cNvSpPr>
          <p:nvPr>
            <p:ph type="ftr" idx="1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33" name="PlaceHolder 9"/>
          <p:cNvSpPr>
            <a:spLocks noGrp="1"/>
          </p:cNvSpPr>
          <p:nvPr>
            <p:ph type="sldNum" idx="1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C58B79C-5618-4144-AFDB-ED9A12213EBB}"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1034" name="PlaceHolder 10"/>
          <p:cNvSpPr>
            <a:spLocks noGrp="1"/>
          </p:cNvSpPr>
          <p:nvPr>
            <p:ph type="dt" idx="1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657" name="Group 2"/>
          <p:cNvGrpSpPr/>
          <p:nvPr/>
        </p:nvGrpSpPr>
        <p:grpSpPr>
          <a:xfrm>
            <a:off x="-290160" y="762120"/>
            <a:ext cx="7083360" cy="6859440"/>
            <a:chOff x="-290160" y="762120"/>
            <a:chExt cx="7083360" cy="6859440"/>
          </a:xfrm>
        </p:grpSpPr>
        <p:grpSp>
          <p:nvGrpSpPr>
            <p:cNvPr id="6658" name="Group 3"/>
            <p:cNvGrpSpPr/>
            <p:nvPr/>
          </p:nvGrpSpPr>
          <p:grpSpPr>
            <a:xfrm>
              <a:off x="-290160" y="762120"/>
              <a:ext cx="7083360" cy="6859440"/>
              <a:chOff x="-290160" y="762120"/>
              <a:chExt cx="7083360" cy="6859440"/>
            </a:xfrm>
          </p:grpSpPr>
          <p:grpSp>
            <p:nvGrpSpPr>
              <p:cNvPr id="6659" name="Group 4"/>
              <p:cNvGrpSpPr/>
              <p:nvPr/>
            </p:nvGrpSpPr>
            <p:grpSpPr>
              <a:xfrm>
                <a:off x="-290160" y="762120"/>
                <a:ext cx="7083360" cy="6859440"/>
                <a:chOff x="-290160" y="762120"/>
                <a:chExt cx="7083360" cy="6859440"/>
              </a:xfrm>
            </p:grpSpPr>
            <p:sp>
              <p:nvSpPr>
                <p:cNvPr id="666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661" name="Group 6"/>
                <p:cNvGrpSpPr/>
                <p:nvPr/>
              </p:nvGrpSpPr>
              <p:grpSpPr>
                <a:xfrm>
                  <a:off x="-290160" y="762120"/>
                  <a:ext cx="7083360" cy="6859440"/>
                  <a:chOff x="-290160" y="762120"/>
                  <a:chExt cx="7083360" cy="6859440"/>
                </a:xfrm>
              </p:grpSpPr>
              <p:sp>
                <p:nvSpPr>
                  <p:cNvPr id="666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6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66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665" name="Group 10"/>
                  <p:cNvGrpSpPr/>
                  <p:nvPr/>
                </p:nvGrpSpPr>
                <p:grpSpPr>
                  <a:xfrm>
                    <a:off x="-290160" y="762120"/>
                    <a:ext cx="7083360" cy="6859440"/>
                    <a:chOff x="-290160" y="762120"/>
                    <a:chExt cx="7083360" cy="6859440"/>
                  </a:xfrm>
                </p:grpSpPr>
                <p:sp>
                  <p:nvSpPr>
                    <p:cNvPr id="666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667" name="Group 12"/>
                    <p:cNvGrpSpPr/>
                    <p:nvPr/>
                  </p:nvGrpSpPr>
                  <p:grpSpPr>
                    <a:xfrm>
                      <a:off x="-290160" y="769320"/>
                      <a:ext cx="7074720" cy="6852240"/>
                      <a:chOff x="-290160" y="769320"/>
                      <a:chExt cx="7074720" cy="6852240"/>
                    </a:xfrm>
                  </p:grpSpPr>
                  <p:sp>
                    <p:nvSpPr>
                      <p:cNvPr id="666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669" name="Group 14"/>
                      <p:cNvGrpSpPr/>
                      <p:nvPr/>
                    </p:nvGrpSpPr>
                    <p:grpSpPr>
                      <a:xfrm>
                        <a:off x="-290160" y="769320"/>
                        <a:ext cx="7074720" cy="6852240"/>
                        <a:chOff x="-290160" y="769320"/>
                        <a:chExt cx="7074720" cy="6852240"/>
                      </a:xfrm>
                    </p:grpSpPr>
                    <p:sp>
                      <p:nvSpPr>
                        <p:cNvPr id="667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7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8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69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0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706" name="Group 51"/>
                        <p:cNvGrpSpPr/>
                        <p:nvPr/>
                      </p:nvGrpSpPr>
                      <p:grpSpPr>
                        <a:xfrm>
                          <a:off x="-290160" y="1245240"/>
                          <a:ext cx="6460920" cy="6376320"/>
                          <a:chOff x="-290160" y="1245240"/>
                          <a:chExt cx="6460920" cy="6376320"/>
                        </a:xfrm>
                      </p:grpSpPr>
                      <p:sp>
                        <p:nvSpPr>
                          <p:cNvPr id="670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0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0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1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71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2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73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3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74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4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755" name="Group 100"/>
              <p:cNvGrpSpPr/>
              <p:nvPr/>
            </p:nvGrpSpPr>
            <p:grpSpPr>
              <a:xfrm>
                <a:off x="28440" y="2678760"/>
                <a:ext cx="5018400" cy="4111200"/>
                <a:chOff x="28440" y="2678760"/>
                <a:chExt cx="5018400" cy="4111200"/>
              </a:xfrm>
            </p:grpSpPr>
            <p:sp>
              <p:nvSpPr>
                <p:cNvPr id="675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5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758" name="Group 103"/>
                <p:cNvGrpSpPr/>
                <p:nvPr/>
              </p:nvGrpSpPr>
              <p:grpSpPr>
                <a:xfrm>
                  <a:off x="28440" y="4279680"/>
                  <a:ext cx="2090520" cy="2510280"/>
                  <a:chOff x="28440" y="4279680"/>
                  <a:chExt cx="2090520" cy="2510280"/>
                </a:xfrm>
              </p:grpSpPr>
              <p:sp>
                <p:nvSpPr>
                  <p:cNvPr id="675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6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76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768" name="Group 113"/>
            <p:cNvGrpSpPr/>
            <p:nvPr/>
          </p:nvGrpSpPr>
          <p:grpSpPr>
            <a:xfrm>
              <a:off x="25560" y="2104920"/>
              <a:ext cx="5219640" cy="4678560"/>
              <a:chOff x="25560" y="2104920"/>
              <a:chExt cx="5219640" cy="4678560"/>
            </a:xfrm>
          </p:grpSpPr>
          <p:sp>
            <p:nvSpPr>
              <p:cNvPr id="676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7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7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77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77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77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775" name="Group 120"/>
              <p:cNvGrpSpPr/>
              <p:nvPr/>
            </p:nvGrpSpPr>
            <p:grpSpPr>
              <a:xfrm>
                <a:off x="4753080" y="2104920"/>
                <a:ext cx="492120" cy="491760"/>
                <a:chOff x="4753080" y="2104920"/>
                <a:chExt cx="492120" cy="491760"/>
              </a:xfrm>
            </p:grpSpPr>
            <p:sp>
              <p:nvSpPr>
                <p:cNvPr id="677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7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7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7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78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78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6782" name="PlaceHolder 2"/>
          <p:cNvSpPr>
            <a:spLocks noGrp="1"/>
          </p:cNvSpPr>
          <p:nvPr>
            <p:ph type="body"/>
          </p:nvPr>
        </p:nvSpPr>
        <p:spPr>
          <a:xfrm>
            <a:off x="45720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3" name="PlaceHolder 3"/>
          <p:cNvSpPr>
            <a:spLocks noGrp="1"/>
          </p:cNvSpPr>
          <p:nvPr>
            <p:ph type="body"/>
          </p:nvPr>
        </p:nvSpPr>
        <p:spPr>
          <a:xfrm>
            <a:off x="323964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4" name="PlaceHolder 4"/>
          <p:cNvSpPr>
            <a:spLocks noGrp="1"/>
          </p:cNvSpPr>
          <p:nvPr>
            <p:ph type="body"/>
          </p:nvPr>
        </p:nvSpPr>
        <p:spPr>
          <a:xfrm>
            <a:off x="602208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5" name="PlaceHolder 5"/>
          <p:cNvSpPr>
            <a:spLocks noGrp="1"/>
          </p:cNvSpPr>
          <p:nvPr>
            <p:ph type="body"/>
          </p:nvPr>
        </p:nvSpPr>
        <p:spPr>
          <a:xfrm>
            <a:off x="45720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6" name="PlaceHolder 6"/>
          <p:cNvSpPr>
            <a:spLocks noGrp="1"/>
          </p:cNvSpPr>
          <p:nvPr>
            <p:ph type="body"/>
          </p:nvPr>
        </p:nvSpPr>
        <p:spPr>
          <a:xfrm>
            <a:off x="323964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7" name="PlaceHolder 7"/>
          <p:cNvSpPr>
            <a:spLocks noGrp="1"/>
          </p:cNvSpPr>
          <p:nvPr>
            <p:ph type="body"/>
          </p:nvPr>
        </p:nvSpPr>
        <p:spPr>
          <a:xfrm>
            <a:off x="602208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6788" name="PlaceHolder 8"/>
          <p:cNvSpPr>
            <a:spLocks noGrp="1"/>
          </p:cNvSpPr>
          <p:nvPr>
            <p:ph type="ftr" idx="11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789" name="PlaceHolder 9"/>
          <p:cNvSpPr>
            <a:spLocks noGrp="1"/>
          </p:cNvSpPr>
          <p:nvPr>
            <p:ph type="sldNum" idx="11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A954DB3D-85A6-45FC-BA6E-0295F40CA5C3}"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790" name="PlaceHolder 10"/>
          <p:cNvSpPr>
            <a:spLocks noGrp="1"/>
          </p:cNvSpPr>
          <p:nvPr>
            <p:ph type="dt" idx="12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791" name="Group 2"/>
          <p:cNvGrpSpPr/>
          <p:nvPr/>
        </p:nvGrpSpPr>
        <p:grpSpPr>
          <a:xfrm>
            <a:off x="-290160" y="762120"/>
            <a:ext cx="7083360" cy="6859440"/>
            <a:chOff x="-290160" y="762120"/>
            <a:chExt cx="7083360" cy="6859440"/>
          </a:xfrm>
        </p:grpSpPr>
        <p:grpSp>
          <p:nvGrpSpPr>
            <p:cNvPr id="6792" name="Group 3"/>
            <p:cNvGrpSpPr/>
            <p:nvPr/>
          </p:nvGrpSpPr>
          <p:grpSpPr>
            <a:xfrm>
              <a:off x="-290160" y="762120"/>
              <a:ext cx="7083360" cy="6859440"/>
              <a:chOff x="-290160" y="762120"/>
              <a:chExt cx="7083360" cy="6859440"/>
            </a:xfrm>
          </p:grpSpPr>
          <p:grpSp>
            <p:nvGrpSpPr>
              <p:cNvPr id="6793" name="Group 4"/>
              <p:cNvGrpSpPr/>
              <p:nvPr/>
            </p:nvGrpSpPr>
            <p:grpSpPr>
              <a:xfrm>
                <a:off x="-290160" y="762120"/>
                <a:ext cx="7083360" cy="6859440"/>
                <a:chOff x="-290160" y="762120"/>
                <a:chExt cx="7083360" cy="6859440"/>
              </a:xfrm>
            </p:grpSpPr>
            <p:sp>
              <p:nvSpPr>
                <p:cNvPr id="6794"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795" name="Group 6"/>
                <p:cNvGrpSpPr/>
                <p:nvPr/>
              </p:nvGrpSpPr>
              <p:grpSpPr>
                <a:xfrm>
                  <a:off x="-290160" y="762120"/>
                  <a:ext cx="7083360" cy="6859440"/>
                  <a:chOff x="-290160" y="762120"/>
                  <a:chExt cx="7083360" cy="6859440"/>
                </a:xfrm>
              </p:grpSpPr>
              <p:sp>
                <p:nvSpPr>
                  <p:cNvPr id="6796"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97"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798"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799" name="Group 10"/>
                  <p:cNvGrpSpPr/>
                  <p:nvPr/>
                </p:nvGrpSpPr>
                <p:grpSpPr>
                  <a:xfrm>
                    <a:off x="-290160" y="762120"/>
                    <a:ext cx="7083360" cy="6859440"/>
                    <a:chOff x="-290160" y="762120"/>
                    <a:chExt cx="7083360" cy="6859440"/>
                  </a:xfrm>
                </p:grpSpPr>
                <p:sp>
                  <p:nvSpPr>
                    <p:cNvPr id="6800"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801" name="Group 12"/>
                    <p:cNvGrpSpPr/>
                    <p:nvPr/>
                  </p:nvGrpSpPr>
                  <p:grpSpPr>
                    <a:xfrm>
                      <a:off x="-290160" y="769320"/>
                      <a:ext cx="7074720" cy="6852240"/>
                      <a:chOff x="-290160" y="769320"/>
                      <a:chExt cx="7074720" cy="6852240"/>
                    </a:xfrm>
                  </p:grpSpPr>
                  <p:sp>
                    <p:nvSpPr>
                      <p:cNvPr id="6802"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803" name="Group 14"/>
                      <p:cNvGrpSpPr/>
                      <p:nvPr/>
                    </p:nvGrpSpPr>
                    <p:grpSpPr>
                      <a:xfrm>
                        <a:off x="-290160" y="769320"/>
                        <a:ext cx="7074720" cy="6852240"/>
                        <a:chOff x="-290160" y="769320"/>
                        <a:chExt cx="7074720" cy="6852240"/>
                      </a:xfrm>
                    </p:grpSpPr>
                    <p:sp>
                      <p:nvSpPr>
                        <p:cNvPr id="6804"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5"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6"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7"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8"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09"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0"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1"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2"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3"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4"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5"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6"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7"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8"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19"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0"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1"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2"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3"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4"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5"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6"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7"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8"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29"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0"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1"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2"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3"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4"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5"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6"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7"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8"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39"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840" name="Group 51"/>
                        <p:cNvGrpSpPr/>
                        <p:nvPr/>
                      </p:nvGrpSpPr>
                      <p:grpSpPr>
                        <a:xfrm>
                          <a:off x="-290160" y="1245240"/>
                          <a:ext cx="6460920" cy="6376320"/>
                          <a:chOff x="-290160" y="1245240"/>
                          <a:chExt cx="6460920" cy="6376320"/>
                        </a:xfrm>
                      </p:grpSpPr>
                      <p:sp>
                        <p:nvSpPr>
                          <p:cNvPr id="6841"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2"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3"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4"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5"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6"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7"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8"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49"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50"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51"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52"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853"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4"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5"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6"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7"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8"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59"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0"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1"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2"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3"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864"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5"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6"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7"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8"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69"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0"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1"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2"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3"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4"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5"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6"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6877"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8"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79"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0"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1"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2"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3"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4"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5"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6"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7"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88"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6889" name="Group 100"/>
              <p:cNvGrpSpPr/>
              <p:nvPr/>
            </p:nvGrpSpPr>
            <p:grpSpPr>
              <a:xfrm>
                <a:off x="28440" y="2678760"/>
                <a:ext cx="5018400" cy="4111200"/>
                <a:chOff x="28440" y="2678760"/>
                <a:chExt cx="5018400" cy="4111200"/>
              </a:xfrm>
            </p:grpSpPr>
            <p:sp>
              <p:nvSpPr>
                <p:cNvPr id="6890"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1"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6892" name="Group 103"/>
                <p:cNvGrpSpPr/>
                <p:nvPr/>
              </p:nvGrpSpPr>
              <p:grpSpPr>
                <a:xfrm>
                  <a:off x="28440" y="4279680"/>
                  <a:ext cx="2090520" cy="2510280"/>
                  <a:chOff x="28440" y="4279680"/>
                  <a:chExt cx="2090520" cy="2510280"/>
                </a:xfrm>
              </p:grpSpPr>
              <p:sp>
                <p:nvSpPr>
                  <p:cNvPr id="6893"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4"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895"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6"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7"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8"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899"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00"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01"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6902" name="Group 113"/>
            <p:cNvGrpSpPr/>
            <p:nvPr/>
          </p:nvGrpSpPr>
          <p:grpSpPr>
            <a:xfrm>
              <a:off x="25560" y="2104920"/>
              <a:ext cx="5219640" cy="4678560"/>
              <a:chOff x="25560" y="2104920"/>
              <a:chExt cx="5219640" cy="4678560"/>
            </a:xfrm>
          </p:grpSpPr>
          <p:sp>
            <p:nvSpPr>
              <p:cNvPr id="6903"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04"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05"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906"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907"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6908"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6909" name="Group 120"/>
              <p:cNvGrpSpPr/>
              <p:nvPr/>
            </p:nvGrpSpPr>
            <p:grpSpPr>
              <a:xfrm>
                <a:off x="4753080" y="2104920"/>
                <a:ext cx="492120" cy="491760"/>
                <a:chOff x="4753080" y="2104920"/>
                <a:chExt cx="492120" cy="491760"/>
              </a:xfrm>
            </p:grpSpPr>
            <p:sp>
              <p:nvSpPr>
                <p:cNvPr id="6910"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11"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12"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13"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6914"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6915" name="PlaceHolder 1"/>
          <p:cNvSpPr>
            <a:spLocks noGrp="1"/>
          </p:cNvSpPr>
          <p:nvPr>
            <p:ph type="ftr" idx="12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916" name="PlaceHolder 2"/>
          <p:cNvSpPr>
            <a:spLocks noGrp="1"/>
          </p:cNvSpPr>
          <p:nvPr>
            <p:ph type="sldNum" idx="12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FE36A4D1-AB42-4495-B3E4-2A0DEE20C08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6917" name="PlaceHolder 3"/>
          <p:cNvSpPr>
            <a:spLocks noGrp="1"/>
          </p:cNvSpPr>
          <p:nvPr>
            <p:ph type="dt" idx="12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6918"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6919"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6920" name="Group 2"/>
          <p:cNvGrpSpPr/>
          <p:nvPr/>
        </p:nvGrpSpPr>
        <p:grpSpPr>
          <a:xfrm>
            <a:off x="-290160" y="762120"/>
            <a:ext cx="7083360" cy="6859440"/>
            <a:chOff x="-290160" y="762120"/>
            <a:chExt cx="7083360" cy="6859440"/>
          </a:xfrm>
        </p:grpSpPr>
        <p:grpSp>
          <p:nvGrpSpPr>
            <p:cNvPr id="6921" name="Group 3"/>
            <p:cNvGrpSpPr/>
            <p:nvPr/>
          </p:nvGrpSpPr>
          <p:grpSpPr>
            <a:xfrm>
              <a:off x="-290160" y="762120"/>
              <a:ext cx="7083360" cy="6859440"/>
              <a:chOff x="-290160" y="762120"/>
              <a:chExt cx="7083360" cy="6859440"/>
            </a:xfrm>
          </p:grpSpPr>
          <p:grpSp>
            <p:nvGrpSpPr>
              <p:cNvPr id="6922" name="Group 4"/>
              <p:cNvGrpSpPr/>
              <p:nvPr/>
            </p:nvGrpSpPr>
            <p:grpSpPr>
              <a:xfrm>
                <a:off x="-290160" y="762120"/>
                <a:ext cx="7083360" cy="6859440"/>
                <a:chOff x="-290160" y="762120"/>
                <a:chExt cx="7083360" cy="6859440"/>
              </a:xfrm>
            </p:grpSpPr>
            <p:sp>
              <p:nvSpPr>
                <p:cNvPr id="692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924" name="Group 6"/>
                <p:cNvGrpSpPr/>
                <p:nvPr/>
              </p:nvGrpSpPr>
              <p:grpSpPr>
                <a:xfrm>
                  <a:off x="-290160" y="762120"/>
                  <a:ext cx="7083360" cy="6859440"/>
                  <a:chOff x="-290160" y="762120"/>
                  <a:chExt cx="7083360" cy="6859440"/>
                </a:xfrm>
              </p:grpSpPr>
              <p:sp>
                <p:nvSpPr>
                  <p:cNvPr id="692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2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2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928" name="Group 10"/>
                  <p:cNvGrpSpPr/>
                  <p:nvPr/>
                </p:nvGrpSpPr>
                <p:grpSpPr>
                  <a:xfrm>
                    <a:off x="-290160" y="762120"/>
                    <a:ext cx="7083360" cy="6859440"/>
                    <a:chOff x="-290160" y="762120"/>
                    <a:chExt cx="7083360" cy="6859440"/>
                  </a:xfrm>
                </p:grpSpPr>
                <p:sp>
                  <p:nvSpPr>
                    <p:cNvPr id="692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930" name="Group 12"/>
                    <p:cNvGrpSpPr/>
                    <p:nvPr/>
                  </p:nvGrpSpPr>
                  <p:grpSpPr>
                    <a:xfrm>
                      <a:off x="-290160" y="769320"/>
                      <a:ext cx="7074720" cy="6852240"/>
                      <a:chOff x="-290160" y="769320"/>
                      <a:chExt cx="7074720" cy="6852240"/>
                    </a:xfrm>
                  </p:grpSpPr>
                  <p:sp>
                    <p:nvSpPr>
                      <p:cNvPr id="693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932" name="Group 14"/>
                      <p:cNvGrpSpPr/>
                      <p:nvPr/>
                    </p:nvGrpSpPr>
                    <p:grpSpPr>
                      <a:xfrm>
                        <a:off x="-290160" y="769320"/>
                        <a:ext cx="7074720" cy="6852240"/>
                        <a:chOff x="-290160" y="769320"/>
                        <a:chExt cx="7074720" cy="6852240"/>
                      </a:xfrm>
                    </p:grpSpPr>
                    <p:sp>
                      <p:nvSpPr>
                        <p:cNvPr id="693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3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4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5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6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6969" name="Group 51"/>
                        <p:cNvGrpSpPr/>
                        <p:nvPr/>
                      </p:nvGrpSpPr>
                      <p:grpSpPr>
                        <a:xfrm>
                          <a:off x="-290160" y="1245240"/>
                          <a:ext cx="6460920" cy="6376320"/>
                          <a:chOff x="-290160" y="1245240"/>
                          <a:chExt cx="6460920" cy="6376320"/>
                        </a:xfrm>
                      </p:grpSpPr>
                      <p:sp>
                        <p:nvSpPr>
                          <p:cNvPr id="697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7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8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698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698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8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699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699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00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0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1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018" name="Group 100"/>
              <p:cNvGrpSpPr/>
              <p:nvPr/>
            </p:nvGrpSpPr>
            <p:grpSpPr>
              <a:xfrm>
                <a:off x="28440" y="2678760"/>
                <a:ext cx="5018400" cy="4111200"/>
                <a:chOff x="28440" y="2678760"/>
                <a:chExt cx="5018400" cy="4111200"/>
              </a:xfrm>
            </p:grpSpPr>
            <p:sp>
              <p:nvSpPr>
                <p:cNvPr id="701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021" name="Group 103"/>
                <p:cNvGrpSpPr/>
                <p:nvPr/>
              </p:nvGrpSpPr>
              <p:grpSpPr>
                <a:xfrm>
                  <a:off x="28440" y="4279680"/>
                  <a:ext cx="2090520" cy="2510280"/>
                  <a:chOff x="28440" y="4279680"/>
                  <a:chExt cx="2090520" cy="2510280"/>
                </a:xfrm>
              </p:grpSpPr>
              <p:sp>
                <p:nvSpPr>
                  <p:cNvPr id="702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2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2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3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031" name="Group 113"/>
            <p:cNvGrpSpPr/>
            <p:nvPr/>
          </p:nvGrpSpPr>
          <p:grpSpPr>
            <a:xfrm>
              <a:off x="25560" y="2104920"/>
              <a:ext cx="5219640" cy="4678560"/>
              <a:chOff x="25560" y="2104920"/>
              <a:chExt cx="5219640" cy="4678560"/>
            </a:xfrm>
          </p:grpSpPr>
          <p:sp>
            <p:nvSpPr>
              <p:cNvPr id="703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3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3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03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03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03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038" name="Group 120"/>
              <p:cNvGrpSpPr/>
              <p:nvPr/>
            </p:nvGrpSpPr>
            <p:grpSpPr>
              <a:xfrm>
                <a:off x="4753080" y="2104920"/>
                <a:ext cx="492120" cy="491760"/>
                <a:chOff x="4753080" y="2104920"/>
                <a:chExt cx="492120" cy="491760"/>
              </a:xfrm>
            </p:grpSpPr>
            <p:sp>
              <p:nvSpPr>
                <p:cNvPr id="703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4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4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4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04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04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045" name="PlaceHolder 2"/>
          <p:cNvSpPr>
            <a:spLocks noGrp="1"/>
          </p:cNvSpPr>
          <p:nvPr>
            <p:ph type="ftr" idx="12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046" name="PlaceHolder 3"/>
          <p:cNvSpPr>
            <a:spLocks noGrp="1"/>
          </p:cNvSpPr>
          <p:nvPr>
            <p:ph type="sldNum" idx="12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894AB8E7-8860-43DE-8EA6-68E7DC9C5216}"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047" name="PlaceHolder 4"/>
          <p:cNvSpPr>
            <a:spLocks noGrp="1"/>
          </p:cNvSpPr>
          <p:nvPr>
            <p:ph type="dt" idx="12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050" name="Group 2"/>
          <p:cNvGrpSpPr/>
          <p:nvPr/>
        </p:nvGrpSpPr>
        <p:grpSpPr>
          <a:xfrm>
            <a:off x="-290160" y="762120"/>
            <a:ext cx="7083360" cy="6859440"/>
            <a:chOff x="-290160" y="762120"/>
            <a:chExt cx="7083360" cy="6859440"/>
          </a:xfrm>
        </p:grpSpPr>
        <p:grpSp>
          <p:nvGrpSpPr>
            <p:cNvPr id="7051" name="Group 3"/>
            <p:cNvGrpSpPr/>
            <p:nvPr/>
          </p:nvGrpSpPr>
          <p:grpSpPr>
            <a:xfrm>
              <a:off x="-290160" y="762120"/>
              <a:ext cx="7083360" cy="6859440"/>
              <a:chOff x="-290160" y="762120"/>
              <a:chExt cx="7083360" cy="6859440"/>
            </a:xfrm>
          </p:grpSpPr>
          <p:grpSp>
            <p:nvGrpSpPr>
              <p:cNvPr id="7052" name="Group 4"/>
              <p:cNvGrpSpPr/>
              <p:nvPr/>
            </p:nvGrpSpPr>
            <p:grpSpPr>
              <a:xfrm>
                <a:off x="-290160" y="762120"/>
                <a:ext cx="7083360" cy="6859440"/>
                <a:chOff x="-290160" y="762120"/>
                <a:chExt cx="7083360" cy="6859440"/>
              </a:xfrm>
            </p:grpSpPr>
            <p:sp>
              <p:nvSpPr>
                <p:cNvPr id="705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054" name="Group 6"/>
                <p:cNvGrpSpPr/>
                <p:nvPr/>
              </p:nvGrpSpPr>
              <p:grpSpPr>
                <a:xfrm>
                  <a:off x="-290160" y="762120"/>
                  <a:ext cx="7083360" cy="6859440"/>
                  <a:chOff x="-290160" y="762120"/>
                  <a:chExt cx="7083360" cy="6859440"/>
                </a:xfrm>
              </p:grpSpPr>
              <p:sp>
                <p:nvSpPr>
                  <p:cNvPr id="705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5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05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058" name="Group 10"/>
                  <p:cNvGrpSpPr/>
                  <p:nvPr/>
                </p:nvGrpSpPr>
                <p:grpSpPr>
                  <a:xfrm>
                    <a:off x="-290160" y="762120"/>
                    <a:ext cx="7083360" cy="6859440"/>
                    <a:chOff x="-290160" y="762120"/>
                    <a:chExt cx="7083360" cy="6859440"/>
                  </a:xfrm>
                </p:grpSpPr>
                <p:sp>
                  <p:nvSpPr>
                    <p:cNvPr id="705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060" name="Group 12"/>
                    <p:cNvGrpSpPr/>
                    <p:nvPr/>
                  </p:nvGrpSpPr>
                  <p:grpSpPr>
                    <a:xfrm>
                      <a:off x="-290160" y="769320"/>
                      <a:ext cx="7074720" cy="6852240"/>
                      <a:chOff x="-290160" y="769320"/>
                      <a:chExt cx="7074720" cy="6852240"/>
                    </a:xfrm>
                  </p:grpSpPr>
                  <p:sp>
                    <p:nvSpPr>
                      <p:cNvPr id="706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062" name="Group 14"/>
                      <p:cNvGrpSpPr/>
                      <p:nvPr/>
                    </p:nvGrpSpPr>
                    <p:grpSpPr>
                      <a:xfrm>
                        <a:off x="-290160" y="769320"/>
                        <a:ext cx="7074720" cy="6852240"/>
                        <a:chOff x="-290160" y="769320"/>
                        <a:chExt cx="7074720" cy="6852240"/>
                      </a:xfrm>
                    </p:grpSpPr>
                    <p:sp>
                      <p:nvSpPr>
                        <p:cNvPr id="706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6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7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8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09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099" name="Group 51"/>
                        <p:cNvGrpSpPr/>
                        <p:nvPr/>
                      </p:nvGrpSpPr>
                      <p:grpSpPr>
                        <a:xfrm>
                          <a:off x="-290160" y="1245240"/>
                          <a:ext cx="6460920" cy="6376320"/>
                          <a:chOff x="-290160" y="1245240"/>
                          <a:chExt cx="6460920" cy="6376320"/>
                        </a:xfrm>
                      </p:grpSpPr>
                      <p:sp>
                        <p:nvSpPr>
                          <p:cNvPr id="710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0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1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1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11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1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12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2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13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3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4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148" name="Group 100"/>
              <p:cNvGrpSpPr/>
              <p:nvPr/>
            </p:nvGrpSpPr>
            <p:grpSpPr>
              <a:xfrm>
                <a:off x="28440" y="2678760"/>
                <a:ext cx="5018400" cy="4111200"/>
                <a:chOff x="28440" y="2678760"/>
                <a:chExt cx="5018400" cy="4111200"/>
              </a:xfrm>
            </p:grpSpPr>
            <p:sp>
              <p:nvSpPr>
                <p:cNvPr id="714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151" name="Group 103"/>
                <p:cNvGrpSpPr/>
                <p:nvPr/>
              </p:nvGrpSpPr>
              <p:grpSpPr>
                <a:xfrm>
                  <a:off x="28440" y="4279680"/>
                  <a:ext cx="2090520" cy="2510280"/>
                  <a:chOff x="28440" y="4279680"/>
                  <a:chExt cx="2090520" cy="2510280"/>
                </a:xfrm>
              </p:grpSpPr>
              <p:sp>
                <p:nvSpPr>
                  <p:cNvPr id="715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5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5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6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161" name="Group 113"/>
            <p:cNvGrpSpPr/>
            <p:nvPr/>
          </p:nvGrpSpPr>
          <p:grpSpPr>
            <a:xfrm>
              <a:off x="25560" y="2104920"/>
              <a:ext cx="5219640" cy="4678560"/>
              <a:chOff x="25560" y="2104920"/>
              <a:chExt cx="5219640" cy="4678560"/>
            </a:xfrm>
          </p:grpSpPr>
          <p:sp>
            <p:nvSpPr>
              <p:cNvPr id="716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6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6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16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16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16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168" name="Group 120"/>
              <p:cNvGrpSpPr/>
              <p:nvPr/>
            </p:nvGrpSpPr>
            <p:grpSpPr>
              <a:xfrm>
                <a:off x="4753080" y="2104920"/>
                <a:ext cx="492120" cy="491760"/>
                <a:chOff x="4753080" y="2104920"/>
                <a:chExt cx="492120" cy="491760"/>
              </a:xfrm>
            </p:grpSpPr>
            <p:sp>
              <p:nvSpPr>
                <p:cNvPr id="716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7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7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7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17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17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17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176" name="PlaceHolder 3"/>
          <p:cNvSpPr>
            <a:spLocks noGrp="1"/>
          </p:cNvSpPr>
          <p:nvPr>
            <p:ph type="ftr" idx="12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177" name="PlaceHolder 4"/>
          <p:cNvSpPr>
            <a:spLocks noGrp="1"/>
          </p:cNvSpPr>
          <p:nvPr>
            <p:ph type="sldNum" idx="12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9AF0E783-9866-4860-A2A7-309CCEEF4418}"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178" name="PlaceHolder 5"/>
          <p:cNvSpPr>
            <a:spLocks noGrp="1"/>
          </p:cNvSpPr>
          <p:nvPr>
            <p:ph type="dt" idx="12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181" name="Group 2"/>
          <p:cNvGrpSpPr/>
          <p:nvPr/>
        </p:nvGrpSpPr>
        <p:grpSpPr>
          <a:xfrm>
            <a:off x="-290160" y="762120"/>
            <a:ext cx="7083360" cy="6859440"/>
            <a:chOff x="-290160" y="762120"/>
            <a:chExt cx="7083360" cy="6859440"/>
          </a:xfrm>
        </p:grpSpPr>
        <p:grpSp>
          <p:nvGrpSpPr>
            <p:cNvPr id="7182" name="Group 3"/>
            <p:cNvGrpSpPr/>
            <p:nvPr/>
          </p:nvGrpSpPr>
          <p:grpSpPr>
            <a:xfrm>
              <a:off x="-290160" y="762120"/>
              <a:ext cx="7083360" cy="6859440"/>
              <a:chOff x="-290160" y="762120"/>
              <a:chExt cx="7083360" cy="6859440"/>
            </a:xfrm>
          </p:grpSpPr>
          <p:grpSp>
            <p:nvGrpSpPr>
              <p:cNvPr id="7183" name="Group 4"/>
              <p:cNvGrpSpPr/>
              <p:nvPr/>
            </p:nvGrpSpPr>
            <p:grpSpPr>
              <a:xfrm>
                <a:off x="-290160" y="762120"/>
                <a:ext cx="7083360" cy="6859440"/>
                <a:chOff x="-290160" y="762120"/>
                <a:chExt cx="7083360" cy="6859440"/>
              </a:xfrm>
            </p:grpSpPr>
            <p:sp>
              <p:nvSpPr>
                <p:cNvPr id="7184"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185" name="Group 6"/>
                <p:cNvGrpSpPr/>
                <p:nvPr/>
              </p:nvGrpSpPr>
              <p:grpSpPr>
                <a:xfrm>
                  <a:off x="-290160" y="762120"/>
                  <a:ext cx="7083360" cy="6859440"/>
                  <a:chOff x="-290160" y="762120"/>
                  <a:chExt cx="7083360" cy="6859440"/>
                </a:xfrm>
              </p:grpSpPr>
              <p:sp>
                <p:nvSpPr>
                  <p:cNvPr id="7186"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87"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188"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189" name="Group 10"/>
                  <p:cNvGrpSpPr/>
                  <p:nvPr/>
                </p:nvGrpSpPr>
                <p:grpSpPr>
                  <a:xfrm>
                    <a:off x="-290160" y="762120"/>
                    <a:ext cx="7083360" cy="6859440"/>
                    <a:chOff x="-290160" y="762120"/>
                    <a:chExt cx="7083360" cy="6859440"/>
                  </a:xfrm>
                </p:grpSpPr>
                <p:sp>
                  <p:nvSpPr>
                    <p:cNvPr id="7190"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191" name="Group 12"/>
                    <p:cNvGrpSpPr/>
                    <p:nvPr/>
                  </p:nvGrpSpPr>
                  <p:grpSpPr>
                    <a:xfrm>
                      <a:off x="-290160" y="769320"/>
                      <a:ext cx="7074720" cy="6852240"/>
                      <a:chOff x="-290160" y="769320"/>
                      <a:chExt cx="7074720" cy="6852240"/>
                    </a:xfrm>
                  </p:grpSpPr>
                  <p:sp>
                    <p:nvSpPr>
                      <p:cNvPr id="7192"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193" name="Group 14"/>
                      <p:cNvGrpSpPr/>
                      <p:nvPr/>
                    </p:nvGrpSpPr>
                    <p:grpSpPr>
                      <a:xfrm>
                        <a:off x="-290160" y="769320"/>
                        <a:ext cx="7074720" cy="6852240"/>
                        <a:chOff x="-290160" y="769320"/>
                        <a:chExt cx="7074720" cy="6852240"/>
                      </a:xfrm>
                    </p:grpSpPr>
                    <p:sp>
                      <p:nvSpPr>
                        <p:cNvPr id="7194"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5"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6"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7"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8"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199"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0"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1"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2"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3"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4"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5"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6"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7"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8"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09"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0"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1"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2"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3"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4"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5"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6"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7"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8"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19"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0"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1"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2"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3"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4"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5"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6"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7"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8"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29"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230" name="Group 51"/>
                        <p:cNvGrpSpPr/>
                        <p:nvPr/>
                      </p:nvGrpSpPr>
                      <p:grpSpPr>
                        <a:xfrm>
                          <a:off x="-290160" y="1245240"/>
                          <a:ext cx="6460920" cy="6376320"/>
                          <a:chOff x="-290160" y="1245240"/>
                          <a:chExt cx="6460920" cy="6376320"/>
                        </a:xfrm>
                      </p:grpSpPr>
                      <p:sp>
                        <p:nvSpPr>
                          <p:cNvPr id="7231"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2"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3"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4"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5"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6"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7"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8"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39"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40"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41"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42"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243"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4"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5"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6"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7"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8"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49"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0"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1"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2"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3"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254"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5"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6"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7"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8"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59"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0"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1"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2"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3"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4"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5"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6"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267"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8"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69"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0"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1"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2"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3"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4"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5"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6"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7"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78"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279" name="Group 100"/>
              <p:cNvGrpSpPr/>
              <p:nvPr/>
            </p:nvGrpSpPr>
            <p:grpSpPr>
              <a:xfrm>
                <a:off x="28440" y="2678760"/>
                <a:ext cx="5018400" cy="4111200"/>
                <a:chOff x="28440" y="2678760"/>
                <a:chExt cx="5018400" cy="4111200"/>
              </a:xfrm>
            </p:grpSpPr>
            <p:sp>
              <p:nvSpPr>
                <p:cNvPr id="7280"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1"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282" name="Group 103"/>
                <p:cNvGrpSpPr/>
                <p:nvPr/>
              </p:nvGrpSpPr>
              <p:grpSpPr>
                <a:xfrm>
                  <a:off x="28440" y="4279680"/>
                  <a:ext cx="2090520" cy="2510280"/>
                  <a:chOff x="28440" y="4279680"/>
                  <a:chExt cx="2090520" cy="2510280"/>
                </a:xfrm>
              </p:grpSpPr>
              <p:sp>
                <p:nvSpPr>
                  <p:cNvPr id="7283"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4"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85"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6"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7"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8"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89"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90"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291"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292" name="Group 113"/>
            <p:cNvGrpSpPr/>
            <p:nvPr/>
          </p:nvGrpSpPr>
          <p:grpSpPr>
            <a:xfrm>
              <a:off x="25560" y="2104920"/>
              <a:ext cx="5219640" cy="4678560"/>
              <a:chOff x="25560" y="2104920"/>
              <a:chExt cx="5219640" cy="4678560"/>
            </a:xfrm>
          </p:grpSpPr>
          <p:sp>
            <p:nvSpPr>
              <p:cNvPr id="7293"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94"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295"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296"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297"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298"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299" name="Group 120"/>
              <p:cNvGrpSpPr/>
              <p:nvPr/>
            </p:nvGrpSpPr>
            <p:grpSpPr>
              <a:xfrm>
                <a:off x="4753080" y="2104920"/>
                <a:ext cx="492120" cy="491760"/>
                <a:chOff x="4753080" y="2104920"/>
                <a:chExt cx="492120" cy="491760"/>
              </a:xfrm>
            </p:grpSpPr>
            <p:sp>
              <p:nvSpPr>
                <p:cNvPr id="7300"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01"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02"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03"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304"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30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306"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307"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308" name="PlaceHolder 4"/>
          <p:cNvSpPr>
            <a:spLocks noGrp="1"/>
          </p:cNvSpPr>
          <p:nvPr>
            <p:ph type="ftr" idx="13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309" name="PlaceHolder 5"/>
          <p:cNvSpPr>
            <a:spLocks noGrp="1"/>
          </p:cNvSpPr>
          <p:nvPr>
            <p:ph type="sldNum" idx="13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ED0A5353-5EEF-47EB-8BE7-A9761A9E9D2A}"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310" name="PlaceHolder 6"/>
          <p:cNvSpPr>
            <a:spLocks noGrp="1"/>
          </p:cNvSpPr>
          <p:nvPr>
            <p:ph type="dt" idx="13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314" name="Group 2"/>
          <p:cNvGrpSpPr/>
          <p:nvPr/>
        </p:nvGrpSpPr>
        <p:grpSpPr>
          <a:xfrm>
            <a:off x="-290160" y="762120"/>
            <a:ext cx="7083360" cy="6859440"/>
            <a:chOff x="-290160" y="762120"/>
            <a:chExt cx="7083360" cy="6859440"/>
          </a:xfrm>
        </p:grpSpPr>
        <p:grpSp>
          <p:nvGrpSpPr>
            <p:cNvPr id="7315" name="Group 3"/>
            <p:cNvGrpSpPr/>
            <p:nvPr/>
          </p:nvGrpSpPr>
          <p:grpSpPr>
            <a:xfrm>
              <a:off x="-290160" y="762120"/>
              <a:ext cx="7083360" cy="6859440"/>
              <a:chOff x="-290160" y="762120"/>
              <a:chExt cx="7083360" cy="6859440"/>
            </a:xfrm>
          </p:grpSpPr>
          <p:grpSp>
            <p:nvGrpSpPr>
              <p:cNvPr id="7316" name="Group 4"/>
              <p:cNvGrpSpPr/>
              <p:nvPr/>
            </p:nvGrpSpPr>
            <p:grpSpPr>
              <a:xfrm>
                <a:off x="-290160" y="762120"/>
                <a:ext cx="7083360" cy="6859440"/>
                <a:chOff x="-290160" y="762120"/>
                <a:chExt cx="7083360" cy="6859440"/>
              </a:xfrm>
            </p:grpSpPr>
            <p:sp>
              <p:nvSpPr>
                <p:cNvPr id="731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318" name="Group 6"/>
                <p:cNvGrpSpPr/>
                <p:nvPr/>
              </p:nvGrpSpPr>
              <p:grpSpPr>
                <a:xfrm>
                  <a:off x="-290160" y="762120"/>
                  <a:ext cx="7083360" cy="6859440"/>
                  <a:chOff x="-290160" y="762120"/>
                  <a:chExt cx="7083360" cy="6859440"/>
                </a:xfrm>
              </p:grpSpPr>
              <p:sp>
                <p:nvSpPr>
                  <p:cNvPr id="731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2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2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322" name="Group 10"/>
                  <p:cNvGrpSpPr/>
                  <p:nvPr/>
                </p:nvGrpSpPr>
                <p:grpSpPr>
                  <a:xfrm>
                    <a:off x="-290160" y="762120"/>
                    <a:ext cx="7083360" cy="6859440"/>
                    <a:chOff x="-290160" y="762120"/>
                    <a:chExt cx="7083360" cy="6859440"/>
                  </a:xfrm>
                </p:grpSpPr>
                <p:sp>
                  <p:nvSpPr>
                    <p:cNvPr id="732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324" name="Group 12"/>
                    <p:cNvGrpSpPr/>
                    <p:nvPr/>
                  </p:nvGrpSpPr>
                  <p:grpSpPr>
                    <a:xfrm>
                      <a:off x="-290160" y="769320"/>
                      <a:ext cx="7074720" cy="6852240"/>
                      <a:chOff x="-290160" y="769320"/>
                      <a:chExt cx="7074720" cy="6852240"/>
                    </a:xfrm>
                  </p:grpSpPr>
                  <p:sp>
                    <p:nvSpPr>
                      <p:cNvPr id="732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326" name="Group 14"/>
                      <p:cNvGrpSpPr/>
                      <p:nvPr/>
                    </p:nvGrpSpPr>
                    <p:grpSpPr>
                      <a:xfrm>
                        <a:off x="-290160" y="769320"/>
                        <a:ext cx="7074720" cy="6852240"/>
                        <a:chOff x="-290160" y="769320"/>
                        <a:chExt cx="7074720" cy="6852240"/>
                      </a:xfrm>
                    </p:grpSpPr>
                    <p:sp>
                      <p:nvSpPr>
                        <p:cNvPr id="732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2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2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3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4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5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6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6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6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363" name="Group 51"/>
                        <p:cNvGrpSpPr/>
                        <p:nvPr/>
                      </p:nvGrpSpPr>
                      <p:grpSpPr>
                        <a:xfrm>
                          <a:off x="-290160" y="1245240"/>
                          <a:ext cx="6460920" cy="6376320"/>
                          <a:chOff x="-290160" y="1245240"/>
                          <a:chExt cx="6460920" cy="6376320"/>
                        </a:xfrm>
                      </p:grpSpPr>
                      <p:sp>
                        <p:nvSpPr>
                          <p:cNvPr id="736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6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6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6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6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6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37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37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7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7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7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38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8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39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40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0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1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1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412" name="Group 100"/>
              <p:cNvGrpSpPr/>
              <p:nvPr/>
            </p:nvGrpSpPr>
            <p:grpSpPr>
              <a:xfrm>
                <a:off x="28440" y="2678760"/>
                <a:ext cx="5018400" cy="4111200"/>
                <a:chOff x="28440" y="2678760"/>
                <a:chExt cx="5018400" cy="4111200"/>
              </a:xfrm>
            </p:grpSpPr>
            <p:sp>
              <p:nvSpPr>
                <p:cNvPr id="741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1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415" name="Group 103"/>
                <p:cNvGrpSpPr/>
                <p:nvPr/>
              </p:nvGrpSpPr>
              <p:grpSpPr>
                <a:xfrm>
                  <a:off x="28440" y="4279680"/>
                  <a:ext cx="2090520" cy="2510280"/>
                  <a:chOff x="28440" y="4279680"/>
                  <a:chExt cx="2090520" cy="2510280"/>
                </a:xfrm>
              </p:grpSpPr>
              <p:sp>
                <p:nvSpPr>
                  <p:cNvPr id="741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1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1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1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2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2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2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2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2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425" name="Group 113"/>
            <p:cNvGrpSpPr/>
            <p:nvPr/>
          </p:nvGrpSpPr>
          <p:grpSpPr>
            <a:xfrm>
              <a:off x="25560" y="2104920"/>
              <a:ext cx="5219640" cy="4678560"/>
              <a:chOff x="25560" y="2104920"/>
              <a:chExt cx="5219640" cy="4678560"/>
            </a:xfrm>
          </p:grpSpPr>
          <p:sp>
            <p:nvSpPr>
              <p:cNvPr id="742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2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2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42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43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43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432" name="Group 120"/>
              <p:cNvGrpSpPr/>
              <p:nvPr/>
            </p:nvGrpSpPr>
            <p:grpSpPr>
              <a:xfrm>
                <a:off x="4753080" y="2104920"/>
                <a:ext cx="492120" cy="491760"/>
                <a:chOff x="4753080" y="2104920"/>
                <a:chExt cx="492120" cy="491760"/>
              </a:xfrm>
            </p:grpSpPr>
            <p:sp>
              <p:nvSpPr>
                <p:cNvPr id="743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3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3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3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43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43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439" name="PlaceHolder 2"/>
          <p:cNvSpPr>
            <a:spLocks noGrp="1"/>
          </p:cNvSpPr>
          <p:nvPr>
            <p:ph type="ftr" idx="13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440" name="PlaceHolder 3"/>
          <p:cNvSpPr>
            <a:spLocks noGrp="1"/>
          </p:cNvSpPr>
          <p:nvPr>
            <p:ph type="sldNum" idx="13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2955DEF-4ED9-4780-B2BE-B2E93298DAD8}"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441" name="PlaceHolder 4"/>
          <p:cNvSpPr>
            <a:spLocks noGrp="1"/>
          </p:cNvSpPr>
          <p:nvPr>
            <p:ph type="dt" idx="13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443" name="Group 2"/>
          <p:cNvGrpSpPr/>
          <p:nvPr/>
        </p:nvGrpSpPr>
        <p:grpSpPr>
          <a:xfrm>
            <a:off x="-290160" y="762120"/>
            <a:ext cx="7083360" cy="6859440"/>
            <a:chOff x="-290160" y="762120"/>
            <a:chExt cx="7083360" cy="6859440"/>
          </a:xfrm>
        </p:grpSpPr>
        <p:grpSp>
          <p:nvGrpSpPr>
            <p:cNvPr id="7444" name="Group 3"/>
            <p:cNvGrpSpPr/>
            <p:nvPr/>
          </p:nvGrpSpPr>
          <p:grpSpPr>
            <a:xfrm>
              <a:off x="-290160" y="762120"/>
              <a:ext cx="7083360" cy="6859440"/>
              <a:chOff x="-290160" y="762120"/>
              <a:chExt cx="7083360" cy="6859440"/>
            </a:xfrm>
          </p:grpSpPr>
          <p:grpSp>
            <p:nvGrpSpPr>
              <p:cNvPr id="7445" name="Group 4"/>
              <p:cNvGrpSpPr/>
              <p:nvPr/>
            </p:nvGrpSpPr>
            <p:grpSpPr>
              <a:xfrm>
                <a:off x="-290160" y="762120"/>
                <a:ext cx="7083360" cy="6859440"/>
                <a:chOff x="-290160" y="762120"/>
                <a:chExt cx="7083360" cy="6859440"/>
              </a:xfrm>
            </p:grpSpPr>
            <p:sp>
              <p:nvSpPr>
                <p:cNvPr id="7446"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447" name="Group 6"/>
                <p:cNvGrpSpPr/>
                <p:nvPr/>
              </p:nvGrpSpPr>
              <p:grpSpPr>
                <a:xfrm>
                  <a:off x="-290160" y="762120"/>
                  <a:ext cx="7083360" cy="6859440"/>
                  <a:chOff x="-290160" y="762120"/>
                  <a:chExt cx="7083360" cy="6859440"/>
                </a:xfrm>
              </p:grpSpPr>
              <p:sp>
                <p:nvSpPr>
                  <p:cNvPr id="7448"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49"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50"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451" name="Group 10"/>
                  <p:cNvGrpSpPr/>
                  <p:nvPr/>
                </p:nvGrpSpPr>
                <p:grpSpPr>
                  <a:xfrm>
                    <a:off x="-290160" y="762120"/>
                    <a:ext cx="7083360" cy="6859440"/>
                    <a:chOff x="-290160" y="762120"/>
                    <a:chExt cx="7083360" cy="6859440"/>
                  </a:xfrm>
                </p:grpSpPr>
                <p:sp>
                  <p:nvSpPr>
                    <p:cNvPr id="7452"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453" name="Group 12"/>
                    <p:cNvGrpSpPr/>
                    <p:nvPr/>
                  </p:nvGrpSpPr>
                  <p:grpSpPr>
                    <a:xfrm>
                      <a:off x="-290160" y="769320"/>
                      <a:ext cx="7074720" cy="6852240"/>
                      <a:chOff x="-290160" y="769320"/>
                      <a:chExt cx="7074720" cy="6852240"/>
                    </a:xfrm>
                  </p:grpSpPr>
                  <p:sp>
                    <p:nvSpPr>
                      <p:cNvPr id="7454"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455" name="Group 14"/>
                      <p:cNvGrpSpPr/>
                      <p:nvPr/>
                    </p:nvGrpSpPr>
                    <p:grpSpPr>
                      <a:xfrm>
                        <a:off x="-290160" y="769320"/>
                        <a:ext cx="7074720" cy="6852240"/>
                        <a:chOff x="-290160" y="769320"/>
                        <a:chExt cx="7074720" cy="6852240"/>
                      </a:xfrm>
                    </p:grpSpPr>
                    <p:sp>
                      <p:nvSpPr>
                        <p:cNvPr id="7456"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57"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58"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59"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0"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1"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2"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3"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4"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5"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6"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7"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8"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69"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0"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1"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2"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3"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4"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5"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6"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7"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8"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79"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0"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1"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2"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3"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4"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5"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6"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7"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8"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89"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90"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491"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492" name="Group 51"/>
                        <p:cNvGrpSpPr/>
                        <p:nvPr/>
                      </p:nvGrpSpPr>
                      <p:grpSpPr>
                        <a:xfrm>
                          <a:off x="-290160" y="1245240"/>
                          <a:ext cx="6460920" cy="6376320"/>
                          <a:chOff x="-290160" y="1245240"/>
                          <a:chExt cx="6460920" cy="6376320"/>
                        </a:xfrm>
                      </p:grpSpPr>
                      <p:sp>
                        <p:nvSpPr>
                          <p:cNvPr id="7493"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4"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5"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6"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7"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8"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499"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00"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01"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02"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03"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04"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505"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06"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07"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08"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09"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0"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1"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2"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3"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4"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5"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516"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7"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8"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19"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0"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1"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2"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3"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4"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5"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6"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7"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28"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529"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0"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1"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2"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3"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4"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5"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6"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7"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8"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39"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40"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541" name="Group 100"/>
              <p:cNvGrpSpPr/>
              <p:nvPr/>
            </p:nvGrpSpPr>
            <p:grpSpPr>
              <a:xfrm>
                <a:off x="28440" y="2678760"/>
                <a:ext cx="5018400" cy="4111200"/>
                <a:chOff x="28440" y="2678760"/>
                <a:chExt cx="5018400" cy="4111200"/>
              </a:xfrm>
            </p:grpSpPr>
            <p:sp>
              <p:nvSpPr>
                <p:cNvPr id="7542"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43"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544" name="Group 103"/>
                <p:cNvGrpSpPr/>
                <p:nvPr/>
              </p:nvGrpSpPr>
              <p:grpSpPr>
                <a:xfrm>
                  <a:off x="28440" y="4279680"/>
                  <a:ext cx="2090520" cy="2510280"/>
                  <a:chOff x="28440" y="4279680"/>
                  <a:chExt cx="2090520" cy="2510280"/>
                </a:xfrm>
              </p:grpSpPr>
              <p:sp>
                <p:nvSpPr>
                  <p:cNvPr id="7545"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46"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47"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48"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49"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50"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51"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52"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53"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554" name="Group 113"/>
            <p:cNvGrpSpPr/>
            <p:nvPr/>
          </p:nvGrpSpPr>
          <p:grpSpPr>
            <a:xfrm>
              <a:off x="25560" y="2104920"/>
              <a:ext cx="5219640" cy="4678560"/>
              <a:chOff x="25560" y="2104920"/>
              <a:chExt cx="5219640" cy="4678560"/>
            </a:xfrm>
          </p:grpSpPr>
          <p:sp>
            <p:nvSpPr>
              <p:cNvPr id="7555"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56"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57"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58"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59"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560"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561" name="Group 120"/>
              <p:cNvGrpSpPr/>
              <p:nvPr/>
            </p:nvGrpSpPr>
            <p:grpSpPr>
              <a:xfrm>
                <a:off x="4753080" y="2104920"/>
                <a:ext cx="492120" cy="491760"/>
                <a:chOff x="4753080" y="2104920"/>
                <a:chExt cx="492120" cy="491760"/>
              </a:xfrm>
            </p:grpSpPr>
            <p:sp>
              <p:nvSpPr>
                <p:cNvPr id="7562"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563"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564"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565"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566"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567" name="PlaceHolder 1"/>
          <p:cNvSpPr>
            <a:spLocks noGrp="1"/>
          </p:cNvSpPr>
          <p:nvPr>
            <p:ph type="ftr" idx="13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568" name="PlaceHolder 2"/>
          <p:cNvSpPr>
            <a:spLocks noGrp="1"/>
          </p:cNvSpPr>
          <p:nvPr>
            <p:ph type="sldNum" idx="13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3A991648-AE51-49F1-A26C-CB666472B1E2}"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569" name="PlaceHolder 3"/>
          <p:cNvSpPr>
            <a:spLocks noGrp="1"/>
          </p:cNvSpPr>
          <p:nvPr>
            <p:ph type="dt" idx="13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570" name="Group 2"/>
          <p:cNvGrpSpPr/>
          <p:nvPr/>
        </p:nvGrpSpPr>
        <p:grpSpPr>
          <a:xfrm>
            <a:off x="-290160" y="762120"/>
            <a:ext cx="7083360" cy="6859440"/>
            <a:chOff x="-290160" y="762120"/>
            <a:chExt cx="7083360" cy="6859440"/>
          </a:xfrm>
        </p:grpSpPr>
        <p:grpSp>
          <p:nvGrpSpPr>
            <p:cNvPr id="7571" name="Group 3"/>
            <p:cNvGrpSpPr/>
            <p:nvPr/>
          </p:nvGrpSpPr>
          <p:grpSpPr>
            <a:xfrm>
              <a:off x="-290160" y="762120"/>
              <a:ext cx="7083360" cy="6859440"/>
              <a:chOff x="-290160" y="762120"/>
              <a:chExt cx="7083360" cy="6859440"/>
            </a:xfrm>
          </p:grpSpPr>
          <p:grpSp>
            <p:nvGrpSpPr>
              <p:cNvPr id="7572" name="Group 4"/>
              <p:cNvGrpSpPr/>
              <p:nvPr/>
            </p:nvGrpSpPr>
            <p:grpSpPr>
              <a:xfrm>
                <a:off x="-290160" y="762120"/>
                <a:ext cx="7083360" cy="6859440"/>
                <a:chOff x="-290160" y="762120"/>
                <a:chExt cx="7083360" cy="6859440"/>
              </a:xfrm>
            </p:grpSpPr>
            <p:sp>
              <p:nvSpPr>
                <p:cNvPr id="757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574" name="Group 6"/>
                <p:cNvGrpSpPr/>
                <p:nvPr/>
              </p:nvGrpSpPr>
              <p:grpSpPr>
                <a:xfrm>
                  <a:off x="-290160" y="762120"/>
                  <a:ext cx="7083360" cy="6859440"/>
                  <a:chOff x="-290160" y="762120"/>
                  <a:chExt cx="7083360" cy="6859440"/>
                </a:xfrm>
              </p:grpSpPr>
              <p:sp>
                <p:nvSpPr>
                  <p:cNvPr id="757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7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57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578" name="Group 10"/>
                  <p:cNvGrpSpPr/>
                  <p:nvPr/>
                </p:nvGrpSpPr>
                <p:grpSpPr>
                  <a:xfrm>
                    <a:off x="-290160" y="762120"/>
                    <a:ext cx="7083360" cy="6859440"/>
                    <a:chOff x="-290160" y="762120"/>
                    <a:chExt cx="7083360" cy="6859440"/>
                  </a:xfrm>
                </p:grpSpPr>
                <p:sp>
                  <p:nvSpPr>
                    <p:cNvPr id="757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580" name="Group 12"/>
                    <p:cNvGrpSpPr/>
                    <p:nvPr/>
                  </p:nvGrpSpPr>
                  <p:grpSpPr>
                    <a:xfrm>
                      <a:off x="-290160" y="769320"/>
                      <a:ext cx="7074720" cy="6852240"/>
                      <a:chOff x="-290160" y="769320"/>
                      <a:chExt cx="7074720" cy="6852240"/>
                    </a:xfrm>
                  </p:grpSpPr>
                  <p:sp>
                    <p:nvSpPr>
                      <p:cNvPr id="758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582" name="Group 14"/>
                      <p:cNvGrpSpPr/>
                      <p:nvPr/>
                    </p:nvGrpSpPr>
                    <p:grpSpPr>
                      <a:xfrm>
                        <a:off x="-290160" y="769320"/>
                        <a:ext cx="7074720" cy="6852240"/>
                        <a:chOff x="-290160" y="769320"/>
                        <a:chExt cx="7074720" cy="6852240"/>
                      </a:xfrm>
                    </p:grpSpPr>
                    <p:sp>
                      <p:nvSpPr>
                        <p:cNvPr id="758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8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59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0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1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619" name="Group 51"/>
                        <p:cNvGrpSpPr/>
                        <p:nvPr/>
                      </p:nvGrpSpPr>
                      <p:grpSpPr>
                        <a:xfrm>
                          <a:off x="-290160" y="1245240"/>
                          <a:ext cx="6460920" cy="6376320"/>
                          <a:chOff x="-290160" y="1245240"/>
                          <a:chExt cx="6460920" cy="6376320"/>
                        </a:xfrm>
                      </p:grpSpPr>
                      <p:sp>
                        <p:nvSpPr>
                          <p:cNvPr id="762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2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3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3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63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3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64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4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65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5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6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668" name="Group 100"/>
              <p:cNvGrpSpPr/>
              <p:nvPr/>
            </p:nvGrpSpPr>
            <p:grpSpPr>
              <a:xfrm>
                <a:off x="28440" y="2678760"/>
                <a:ext cx="5018400" cy="4111200"/>
                <a:chOff x="28440" y="2678760"/>
                <a:chExt cx="5018400" cy="4111200"/>
              </a:xfrm>
            </p:grpSpPr>
            <p:sp>
              <p:nvSpPr>
                <p:cNvPr id="766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671" name="Group 103"/>
                <p:cNvGrpSpPr/>
                <p:nvPr/>
              </p:nvGrpSpPr>
              <p:grpSpPr>
                <a:xfrm>
                  <a:off x="28440" y="4279680"/>
                  <a:ext cx="2090520" cy="2510280"/>
                  <a:chOff x="28440" y="4279680"/>
                  <a:chExt cx="2090520" cy="2510280"/>
                </a:xfrm>
              </p:grpSpPr>
              <p:sp>
                <p:nvSpPr>
                  <p:cNvPr id="767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7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7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68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681" name="Group 113"/>
            <p:cNvGrpSpPr/>
            <p:nvPr/>
          </p:nvGrpSpPr>
          <p:grpSpPr>
            <a:xfrm>
              <a:off x="25560" y="2104920"/>
              <a:ext cx="5219640" cy="4678560"/>
              <a:chOff x="25560" y="2104920"/>
              <a:chExt cx="5219640" cy="4678560"/>
            </a:xfrm>
          </p:grpSpPr>
          <p:sp>
            <p:nvSpPr>
              <p:cNvPr id="768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8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68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68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68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68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688" name="Group 120"/>
              <p:cNvGrpSpPr/>
              <p:nvPr/>
            </p:nvGrpSpPr>
            <p:grpSpPr>
              <a:xfrm>
                <a:off x="4753080" y="2104920"/>
                <a:ext cx="492120" cy="491760"/>
                <a:chOff x="4753080" y="2104920"/>
                <a:chExt cx="492120" cy="491760"/>
              </a:xfrm>
            </p:grpSpPr>
            <p:sp>
              <p:nvSpPr>
                <p:cNvPr id="768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9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9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9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69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69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69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96"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9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698" name="PlaceHolder 5"/>
          <p:cNvSpPr>
            <a:spLocks noGrp="1"/>
          </p:cNvSpPr>
          <p:nvPr>
            <p:ph type="ftr" idx="13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699" name="PlaceHolder 6"/>
          <p:cNvSpPr>
            <a:spLocks noGrp="1"/>
          </p:cNvSpPr>
          <p:nvPr>
            <p:ph type="sldNum" idx="14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AF52ED1-31B3-4489-9525-016898C529ED}"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700" name="PlaceHolder 7"/>
          <p:cNvSpPr>
            <a:spLocks noGrp="1"/>
          </p:cNvSpPr>
          <p:nvPr>
            <p:ph type="dt" idx="14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705" name="Group 2"/>
          <p:cNvGrpSpPr/>
          <p:nvPr/>
        </p:nvGrpSpPr>
        <p:grpSpPr>
          <a:xfrm>
            <a:off x="-290160" y="762120"/>
            <a:ext cx="7083360" cy="6859440"/>
            <a:chOff x="-290160" y="762120"/>
            <a:chExt cx="7083360" cy="6859440"/>
          </a:xfrm>
        </p:grpSpPr>
        <p:grpSp>
          <p:nvGrpSpPr>
            <p:cNvPr id="7706" name="Group 3"/>
            <p:cNvGrpSpPr/>
            <p:nvPr/>
          </p:nvGrpSpPr>
          <p:grpSpPr>
            <a:xfrm>
              <a:off x="-290160" y="762120"/>
              <a:ext cx="7083360" cy="6859440"/>
              <a:chOff x="-290160" y="762120"/>
              <a:chExt cx="7083360" cy="6859440"/>
            </a:xfrm>
          </p:grpSpPr>
          <p:grpSp>
            <p:nvGrpSpPr>
              <p:cNvPr id="7707" name="Group 4"/>
              <p:cNvGrpSpPr/>
              <p:nvPr/>
            </p:nvGrpSpPr>
            <p:grpSpPr>
              <a:xfrm>
                <a:off x="-290160" y="762120"/>
                <a:ext cx="7083360" cy="6859440"/>
                <a:chOff x="-290160" y="762120"/>
                <a:chExt cx="7083360" cy="6859440"/>
              </a:xfrm>
            </p:grpSpPr>
            <p:sp>
              <p:nvSpPr>
                <p:cNvPr id="770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709" name="Group 6"/>
                <p:cNvGrpSpPr/>
                <p:nvPr/>
              </p:nvGrpSpPr>
              <p:grpSpPr>
                <a:xfrm>
                  <a:off x="-290160" y="762120"/>
                  <a:ext cx="7083360" cy="6859440"/>
                  <a:chOff x="-290160" y="762120"/>
                  <a:chExt cx="7083360" cy="6859440"/>
                </a:xfrm>
              </p:grpSpPr>
              <p:sp>
                <p:nvSpPr>
                  <p:cNvPr id="771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1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1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713" name="Group 10"/>
                  <p:cNvGrpSpPr/>
                  <p:nvPr/>
                </p:nvGrpSpPr>
                <p:grpSpPr>
                  <a:xfrm>
                    <a:off x="-290160" y="762120"/>
                    <a:ext cx="7083360" cy="6859440"/>
                    <a:chOff x="-290160" y="762120"/>
                    <a:chExt cx="7083360" cy="6859440"/>
                  </a:xfrm>
                </p:grpSpPr>
                <p:sp>
                  <p:nvSpPr>
                    <p:cNvPr id="771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715" name="Group 12"/>
                    <p:cNvGrpSpPr/>
                    <p:nvPr/>
                  </p:nvGrpSpPr>
                  <p:grpSpPr>
                    <a:xfrm>
                      <a:off x="-290160" y="769320"/>
                      <a:ext cx="7074720" cy="6852240"/>
                      <a:chOff x="-290160" y="769320"/>
                      <a:chExt cx="7074720" cy="6852240"/>
                    </a:xfrm>
                  </p:grpSpPr>
                  <p:sp>
                    <p:nvSpPr>
                      <p:cNvPr id="771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717" name="Group 14"/>
                      <p:cNvGrpSpPr/>
                      <p:nvPr/>
                    </p:nvGrpSpPr>
                    <p:grpSpPr>
                      <a:xfrm>
                        <a:off x="-290160" y="769320"/>
                        <a:ext cx="7074720" cy="6852240"/>
                        <a:chOff x="-290160" y="769320"/>
                        <a:chExt cx="7074720" cy="6852240"/>
                      </a:xfrm>
                    </p:grpSpPr>
                    <p:sp>
                      <p:nvSpPr>
                        <p:cNvPr id="771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1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2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3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4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5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5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5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5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754" name="Group 51"/>
                        <p:cNvGrpSpPr/>
                        <p:nvPr/>
                      </p:nvGrpSpPr>
                      <p:grpSpPr>
                        <a:xfrm>
                          <a:off x="-290160" y="1245240"/>
                          <a:ext cx="6460920" cy="6376320"/>
                          <a:chOff x="-290160" y="1245240"/>
                          <a:chExt cx="6460920" cy="6376320"/>
                        </a:xfrm>
                      </p:grpSpPr>
                      <p:sp>
                        <p:nvSpPr>
                          <p:cNvPr id="775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5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5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5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5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76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76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6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6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77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7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8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79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79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0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0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0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803" name="Group 100"/>
              <p:cNvGrpSpPr/>
              <p:nvPr/>
            </p:nvGrpSpPr>
            <p:grpSpPr>
              <a:xfrm>
                <a:off x="28440" y="2678760"/>
                <a:ext cx="5018400" cy="4111200"/>
                <a:chOff x="28440" y="2678760"/>
                <a:chExt cx="5018400" cy="4111200"/>
              </a:xfrm>
            </p:grpSpPr>
            <p:sp>
              <p:nvSpPr>
                <p:cNvPr id="780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0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806" name="Group 103"/>
                <p:cNvGrpSpPr/>
                <p:nvPr/>
              </p:nvGrpSpPr>
              <p:grpSpPr>
                <a:xfrm>
                  <a:off x="28440" y="4279680"/>
                  <a:ext cx="2090520" cy="2510280"/>
                  <a:chOff x="28440" y="4279680"/>
                  <a:chExt cx="2090520" cy="2510280"/>
                </a:xfrm>
              </p:grpSpPr>
              <p:sp>
                <p:nvSpPr>
                  <p:cNvPr id="780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0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0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1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816" name="Group 113"/>
            <p:cNvGrpSpPr/>
            <p:nvPr/>
          </p:nvGrpSpPr>
          <p:grpSpPr>
            <a:xfrm>
              <a:off x="25560" y="2104920"/>
              <a:ext cx="5219640" cy="4678560"/>
              <a:chOff x="25560" y="2104920"/>
              <a:chExt cx="5219640" cy="4678560"/>
            </a:xfrm>
          </p:grpSpPr>
          <p:sp>
            <p:nvSpPr>
              <p:cNvPr id="781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1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1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82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82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82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823" name="Group 120"/>
              <p:cNvGrpSpPr/>
              <p:nvPr/>
            </p:nvGrpSpPr>
            <p:grpSpPr>
              <a:xfrm>
                <a:off x="4753080" y="2104920"/>
                <a:ext cx="492120" cy="491760"/>
                <a:chOff x="4753080" y="2104920"/>
                <a:chExt cx="492120" cy="491760"/>
              </a:xfrm>
            </p:grpSpPr>
            <p:sp>
              <p:nvSpPr>
                <p:cNvPr id="782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2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2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2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82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82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83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83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832"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833" name="PlaceHolder 5"/>
          <p:cNvSpPr>
            <a:spLocks noGrp="1"/>
          </p:cNvSpPr>
          <p:nvPr>
            <p:ph type="ftr" idx="14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834" name="PlaceHolder 6"/>
          <p:cNvSpPr>
            <a:spLocks noGrp="1"/>
          </p:cNvSpPr>
          <p:nvPr>
            <p:ph type="sldNum" idx="14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F899B0F-AD0D-46FE-A2C6-77396A4AB2A4}"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835" name="PlaceHolder 7"/>
          <p:cNvSpPr>
            <a:spLocks noGrp="1"/>
          </p:cNvSpPr>
          <p:nvPr>
            <p:ph type="dt" idx="14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840" name="Group 2"/>
          <p:cNvGrpSpPr/>
          <p:nvPr/>
        </p:nvGrpSpPr>
        <p:grpSpPr>
          <a:xfrm>
            <a:off x="-290160" y="762120"/>
            <a:ext cx="7083360" cy="6859440"/>
            <a:chOff x="-290160" y="762120"/>
            <a:chExt cx="7083360" cy="6859440"/>
          </a:xfrm>
        </p:grpSpPr>
        <p:grpSp>
          <p:nvGrpSpPr>
            <p:cNvPr id="7841" name="Group 3"/>
            <p:cNvGrpSpPr/>
            <p:nvPr/>
          </p:nvGrpSpPr>
          <p:grpSpPr>
            <a:xfrm>
              <a:off x="-290160" y="762120"/>
              <a:ext cx="7083360" cy="6859440"/>
              <a:chOff x="-290160" y="762120"/>
              <a:chExt cx="7083360" cy="6859440"/>
            </a:xfrm>
          </p:grpSpPr>
          <p:grpSp>
            <p:nvGrpSpPr>
              <p:cNvPr id="7842" name="Group 4"/>
              <p:cNvGrpSpPr/>
              <p:nvPr/>
            </p:nvGrpSpPr>
            <p:grpSpPr>
              <a:xfrm>
                <a:off x="-290160" y="762120"/>
                <a:ext cx="7083360" cy="6859440"/>
                <a:chOff x="-290160" y="762120"/>
                <a:chExt cx="7083360" cy="6859440"/>
              </a:xfrm>
            </p:grpSpPr>
            <p:sp>
              <p:nvSpPr>
                <p:cNvPr id="7843"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44" name="Group 6"/>
                <p:cNvGrpSpPr/>
                <p:nvPr/>
              </p:nvGrpSpPr>
              <p:grpSpPr>
                <a:xfrm>
                  <a:off x="-290160" y="762120"/>
                  <a:ext cx="7083360" cy="6859440"/>
                  <a:chOff x="-290160" y="762120"/>
                  <a:chExt cx="7083360" cy="6859440"/>
                </a:xfrm>
              </p:grpSpPr>
              <p:sp>
                <p:nvSpPr>
                  <p:cNvPr id="7845"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46"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47"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48" name="Group 10"/>
                  <p:cNvGrpSpPr/>
                  <p:nvPr/>
                </p:nvGrpSpPr>
                <p:grpSpPr>
                  <a:xfrm>
                    <a:off x="-290160" y="762120"/>
                    <a:ext cx="7083360" cy="6859440"/>
                    <a:chOff x="-290160" y="762120"/>
                    <a:chExt cx="7083360" cy="6859440"/>
                  </a:xfrm>
                </p:grpSpPr>
                <p:sp>
                  <p:nvSpPr>
                    <p:cNvPr id="7849"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50" name="Group 12"/>
                    <p:cNvGrpSpPr/>
                    <p:nvPr/>
                  </p:nvGrpSpPr>
                  <p:grpSpPr>
                    <a:xfrm>
                      <a:off x="-290160" y="769320"/>
                      <a:ext cx="7074720" cy="6852240"/>
                      <a:chOff x="-290160" y="769320"/>
                      <a:chExt cx="7074720" cy="6852240"/>
                    </a:xfrm>
                  </p:grpSpPr>
                  <p:sp>
                    <p:nvSpPr>
                      <p:cNvPr id="7851"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52" name="Group 14"/>
                      <p:cNvGrpSpPr/>
                      <p:nvPr/>
                    </p:nvGrpSpPr>
                    <p:grpSpPr>
                      <a:xfrm>
                        <a:off x="-290160" y="769320"/>
                        <a:ext cx="7074720" cy="6852240"/>
                        <a:chOff x="-290160" y="769320"/>
                        <a:chExt cx="7074720" cy="6852240"/>
                      </a:xfrm>
                    </p:grpSpPr>
                    <p:sp>
                      <p:nvSpPr>
                        <p:cNvPr id="7853"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4"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5"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6"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7"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8"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59"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0"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1"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2"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3"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4"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5"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6"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7"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8"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69"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0"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1"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2"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3"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4"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5"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6"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7"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8"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79"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0"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1"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2"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3"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4"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5"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6"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7"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888"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889" name="Group 51"/>
                        <p:cNvGrpSpPr/>
                        <p:nvPr/>
                      </p:nvGrpSpPr>
                      <p:grpSpPr>
                        <a:xfrm>
                          <a:off x="-290160" y="1245240"/>
                          <a:ext cx="6460920" cy="6376320"/>
                          <a:chOff x="-290160" y="1245240"/>
                          <a:chExt cx="6460920" cy="6376320"/>
                        </a:xfrm>
                      </p:grpSpPr>
                      <p:sp>
                        <p:nvSpPr>
                          <p:cNvPr id="7890"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1"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2"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3"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4"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5"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6"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7"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8"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899"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00"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01"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7902"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3"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4"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5"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6"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7"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8"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09"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0"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1"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2"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7913"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4"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5"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6"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7"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8"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19"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0"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1"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2"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3"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4"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5"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7926"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7"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8"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29"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0"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1"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2"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3"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4"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5"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6"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37"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7938" name="Group 100"/>
              <p:cNvGrpSpPr/>
              <p:nvPr/>
            </p:nvGrpSpPr>
            <p:grpSpPr>
              <a:xfrm>
                <a:off x="28440" y="2678760"/>
                <a:ext cx="5018400" cy="4111200"/>
                <a:chOff x="28440" y="2678760"/>
                <a:chExt cx="5018400" cy="4111200"/>
              </a:xfrm>
            </p:grpSpPr>
            <p:sp>
              <p:nvSpPr>
                <p:cNvPr id="7939"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0"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7941" name="Group 103"/>
                <p:cNvGrpSpPr/>
                <p:nvPr/>
              </p:nvGrpSpPr>
              <p:grpSpPr>
                <a:xfrm>
                  <a:off x="28440" y="4279680"/>
                  <a:ext cx="2090520" cy="2510280"/>
                  <a:chOff x="28440" y="4279680"/>
                  <a:chExt cx="2090520" cy="2510280"/>
                </a:xfrm>
              </p:grpSpPr>
              <p:sp>
                <p:nvSpPr>
                  <p:cNvPr id="7942"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3"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44"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5"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6"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7"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8"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49"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50"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7951" name="Group 113"/>
            <p:cNvGrpSpPr/>
            <p:nvPr/>
          </p:nvGrpSpPr>
          <p:grpSpPr>
            <a:xfrm>
              <a:off x="25560" y="2104920"/>
              <a:ext cx="5219640" cy="4678560"/>
              <a:chOff x="25560" y="2104920"/>
              <a:chExt cx="5219640" cy="4678560"/>
            </a:xfrm>
          </p:grpSpPr>
          <p:sp>
            <p:nvSpPr>
              <p:cNvPr id="7952"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53"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54"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955"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956"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7957"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7958" name="Group 120"/>
              <p:cNvGrpSpPr/>
              <p:nvPr/>
            </p:nvGrpSpPr>
            <p:grpSpPr>
              <a:xfrm>
                <a:off x="4753080" y="2104920"/>
                <a:ext cx="492120" cy="491760"/>
                <a:chOff x="4753080" y="2104920"/>
                <a:chExt cx="492120" cy="491760"/>
              </a:xfrm>
            </p:grpSpPr>
            <p:sp>
              <p:nvSpPr>
                <p:cNvPr id="7959"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60"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61"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62"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7963"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796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96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96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967"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7968" name="PlaceHolder 5"/>
          <p:cNvSpPr>
            <a:spLocks noGrp="1"/>
          </p:cNvSpPr>
          <p:nvPr>
            <p:ph type="ftr" idx="14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969" name="PlaceHolder 6"/>
          <p:cNvSpPr>
            <a:spLocks noGrp="1"/>
          </p:cNvSpPr>
          <p:nvPr>
            <p:ph type="sldNum" idx="14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8E12EF7-7DC3-440C-9B6F-5EF5C0A3070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7970" name="PlaceHolder 7"/>
          <p:cNvSpPr>
            <a:spLocks noGrp="1"/>
          </p:cNvSpPr>
          <p:nvPr>
            <p:ph type="dt" idx="14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1035" name="Group 2"/>
          <p:cNvGrpSpPr/>
          <p:nvPr/>
        </p:nvGrpSpPr>
        <p:grpSpPr>
          <a:xfrm>
            <a:off x="-290160" y="762120"/>
            <a:ext cx="7083360" cy="6859440"/>
            <a:chOff x="-290160" y="762120"/>
            <a:chExt cx="7083360" cy="6859440"/>
          </a:xfrm>
        </p:grpSpPr>
        <p:grpSp>
          <p:nvGrpSpPr>
            <p:cNvPr id="1036" name="Group 3"/>
            <p:cNvGrpSpPr/>
            <p:nvPr/>
          </p:nvGrpSpPr>
          <p:grpSpPr>
            <a:xfrm>
              <a:off x="-290160" y="762120"/>
              <a:ext cx="7083360" cy="6859440"/>
              <a:chOff x="-290160" y="762120"/>
              <a:chExt cx="7083360" cy="6859440"/>
            </a:xfrm>
          </p:grpSpPr>
          <p:grpSp>
            <p:nvGrpSpPr>
              <p:cNvPr id="1037" name="Group 4"/>
              <p:cNvGrpSpPr/>
              <p:nvPr/>
            </p:nvGrpSpPr>
            <p:grpSpPr>
              <a:xfrm>
                <a:off x="-290160" y="762120"/>
                <a:ext cx="7083360" cy="6859440"/>
                <a:chOff x="-290160" y="762120"/>
                <a:chExt cx="7083360" cy="6859440"/>
              </a:xfrm>
            </p:grpSpPr>
            <p:sp>
              <p:nvSpPr>
                <p:cNvPr id="103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39" name="Group 6"/>
                <p:cNvGrpSpPr/>
                <p:nvPr/>
              </p:nvGrpSpPr>
              <p:grpSpPr>
                <a:xfrm>
                  <a:off x="-290160" y="762120"/>
                  <a:ext cx="7083360" cy="6859440"/>
                  <a:chOff x="-290160" y="762120"/>
                  <a:chExt cx="7083360" cy="6859440"/>
                </a:xfrm>
              </p:grpSpPr>
              <p:sp>
                <p:nvSpPr>
                  <p:cNvPr id="104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4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4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43" name="Group 10"/>
                  <p:cNvGrpSpPr/>
                  <p:nvPr/>
                </p:nvGrpSpPr>
                <p:grpSpPr>
                  <a:xfrm>
                    <a:off x="-290160" y="762120"/>
                    <a:ext cx="7083360" cy="6859440"/>
                    <a:chOff x="-290160" y="762120"/>
                    <a:chExt cx="7083360" cy="6859440"/>
                  </a:xfrm>
                </p:grpSpPr>
                <p:sp>
                  <p:nvSpPr>
                    <p:cNvPr id="104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45" name="Group 12"/>
                    <p:cNvGrpSpPr/>
                    <p:nvPr/>
                  </p:nvGrpSpPr>
                  <p:grpSpPr>
                    <a:xfrm>
                      <a:off x="-290160" y="769320"/>
                      <a:ext cx="7074720" cy="6852240"/>
                      <a:chOff x="-290160" y="769320"/>
                      <a:chExt cx="7074720" cy="6852240"/>
                    </a:xfrm>
                  </p:grpSpPr>
                  <p:sp>
                    <p:nvSpPr>
                      <p:cNvPr id="104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47" name="Group 14"/>
                      <p:cNvGrpSpPr/>
                      <p:nvPr/>
                    </p:nvGrpSpPr>
                    <p:grpSpPr>
                      <a:xfrm>
                        <a:off x="-290160" y="769320"/>
                        <a:ext cx="7074720" cy="6852240"/>
                        <a:chOff x="-290160" y="769320"/>
                        <a:chExt cx="7074720" cy="6852240"/>
                      </a:xfrm>
                    </p:grpSpPr>
                    <p:sp>
                      <p:nvSpPr>
                        <p:cNvPr id="104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4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5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6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7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8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8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8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8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084" name="Group 51"/>
                        <p:cNvGrpSpPr/>
                        <p:nvPr/>
                      </p:nvGrpSpPr>
                      <p:grpSpPr>
                        <a:xfrm>
                          <a:off x="-290160" y="1245240"/>
                          <a:ext cx="6460920" cy="6376320"/>
                          <a:chOff x="-290160" y="1245240"/>
                          <a:chExt cx="6460920" cy="6376320"/>
                        </a:xfrm>
                      </p:grpSpPr>
                      <p:sp>
                        <p:nvSpPr>
                          <p:cNvPr id="108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8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8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8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8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09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9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09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10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0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1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112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2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3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3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3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133" name="Group 100"/>
              <p:cNvGrpSpPr/>
              <p:nvPr/>
            </p:nvGrpSpPr>
            <p:grpSpPr>
              <a:xfrm>
                <a:off x="28440" y="2678760"/>
                <a:ext cx="5018400" cy="4111200"/>
                <a:chOff x="28440" y="2678760"/>
                <a:chExt cx="5018400" cy="4111200"/>
              </a:xfrm>
            </p:grpSpPr>
            <p:sp>
              <p:nvSpPr>
                <p:cNvPr id="113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3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136" name="Group 103"/>
                <p:cNvGrpSpPr/>
                <p:nvPr/>
              </p:nvGrpSpPr>
              <p:grpSpPr>
                <a:xfrm>
                  <a:off x="28440" y="4279680"/>
                  <a:ext cx="2090520" cy="2510280"/>
                  <a:chOff x="28440" y="4279680"/>
                  <a:chExt cx="2090520" cy="2510280"/>
                </a:xfrm>
              </p:grpSpPr>
              <p:sp>
                <p:nvSpPr>
                  <p:cNvPr id="113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3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3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4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1146" name="Group 113"/>
            <p:cNvGrpSpPr/>
            <p:nvPr/>
          </p:nvGrpSpPr>
          <p:grpSpPr>
            <a:xfrm>
              <a:off x="25560" y="2104920"/>
              <a:ext cx="5219640" cy="4678560"/>
              <a:chOff x="25560" y="2104920"/>
              <a:chExt cx="5219640" cy="4678560"/>
            </a:xfrm>
          </p:grpSpPr>
          <p:sp>
            <p:nvSpPr>
              <p:cNvPr id="114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4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4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5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5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15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153" name="Group 120"/>
              <p:cNvGrpSpPr/>
              <p:nvPr/>
            </p:nvGrpSpPr>
            <p:grpSpPr>
              <a:xfrm>
                <a:off x="4753080" y="2104920"/>
                <a:ext cx="492120" cy="491760"/>
                <a:chOff x="4753080" y="2104920"/>
                <a:chExt cx="492120" cy="491760"/>
              </a:xfrm>
            </p:grpSpPr>
            <p:sp>
              <p:nvSpPr>
                <p:cNvPr id="115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5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5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5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5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1159" name="Group 2"/>
          <p:cNvGrpSpPr/>
          <p:nvPr/>
        </p:nvGrpSpPr>
        <p:grpSpPr>
          <a:xfrm>
            <a:off x="-313920" y="798480"/>
            <a:ext cx="7083000" cy="6859800"/>
            <a:chOff x="-313920" y="798480"/>
            <a:chExt cx="7083000" cy="6859800"/>
          </a:xfrm>
        </p:grpSpPr>
        <p:grpSp>
          <p:nvGrpSpPr>
            <p:cNvPr id="1160" name="Group 3"/>
            <p:cNvGrpSpPr/>
            <p:nvPr/>
          </p:nvGrpSpPr>
          <p:grpSpPr>
            <a:xfrm>
              <a:off x="-313920" y="798480"/>
              <a:ext cx="7083000" cy="6859800"/>
              <a:chOff x="-313920" y="798480"/>
              <a:chExt cx="7083000" cy="6859800"/>
            </a:xfrm>
          </p:grpSpPr>
          <p:grpSp>
            <p:nvGrpSpPr>
              <p:cNvPr id="1161" name="Group 4"/>
              <p:cNvGrpSpPr/>
              <p:nvPr/>
            </p:nvGrpSpPr>
            <p:grpSpPr>
              <a:xfrm>
                <a:off x="-313920" y="798480"/>
                <a:ext cx="7083000" cy="6859800"/>
                <a:chOff x="-313920" y="798480"/>
                <a:chExt cx="7083000" cy="6859800"/>
              </a:xfrm>
            </p:grpSpPr>
            <p:sp>
              <p:nvSpPr>
                <p:cNvPr id="1162"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163" name="Group 6"/>
                <p:cNvGrpSpPr/>
                <p:nvPr/>
              </p:nvGrpSpPr>
              <p:grpSpPr>
                <a:xfrm>
                  <a:off x="-313920" y="798480"/>
                  <a:ext cx="7083000" cy="6859800"/>
                  <a:chOff x="-313920" y="798480"/>
                  <a:chExt cx="7083000" cy="6859800"/>
                </a:xfrm>
              </p:grpSpPr>
              <p:sp>
                <p:nvSpPr>
                  <p:cNvPr id="1164"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65"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66"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167" name="Group 10"/>
                  <p:cNvGrpSpPr/>
                  <p:nvPr/>
                </p:nvGrpSpPr>
                <p:grpSpPr>
                  <a:xfrm>
                    <a:off x="-313920" y="798480"/>
                    <a:ext cx="7083000" cy="6859800"/>
                    <a:chOff x="-313920" y="798480"/>
                    <a:chExt cx="7083000" cy="6859800"/>
                  </a:xfrm>
                </p:grpSpPr>
                <p:sp>
                  <p:nvSpPr>
                    <p:cNvPr id="1168"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169" name="Group 12"/>
                    <p:cNvGrpSpPr/>
                    <p:nvPr/>
                  </p:nvGrpSpPr>
                  <p:grpSpPr>
                    <a:xfrm>
                      <a:off x="-313920" y="805680"/>
                      <a:ext cx="7074720" cy="6852600"/>
                      <a:chOff x="-313920" y="805680"/>
                      <a:chExt cx="7074720" cy="6852600"/>
                    </a:xfrm>
                  </p:grpSpPr>
                  <p:sp>
                    <p:nvSpPr>
                      <p:cNvPr id="1170"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171" name="Group 14"/>
                      <p:cNvGrpSpPr/>
                      <p:nvPr/>
                    </p:nvGrpSpPr>
                    <p:grpSpPr>
                      <a:xfrm>
                        <a:off x="-313920" y="805680"/>
                        <a:ext cx="7074720" cy="6852600"/>
                        <a:chOff x="-313920" y="805680"/>
                        <a:chExt cx="7074720" cy="6852600"/>
                      </a:xfrm>
                    </p:grpSpPr>
                    <p:sp>
                      <p:nvSpPr>
                        <p:cNvPr id="1172"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3"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4"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5"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6"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7"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8"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79"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0"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1"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2"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3"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4"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5"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6"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7"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8"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89"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0"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1"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2"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3"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4"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5"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6"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7"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8"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199"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0"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1"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2"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3"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4"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5"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6"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07"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08" name="Group 51"/>
                        <p:cNvGrpSpPr/>
                        <p:nvPr/>
                      </p:nvGrpSpPr>
                      <p:grpSpPr>
                        <a:xfrm>
                          <a:off x="-313920" y="1281960"/>
                          <a:ext cx="6460920" cy="6376320"/>
                          <a:chOff x="-313920" y="1281960"/>
                          <a:chExt cx="6460920" cy="6376320"/>
                        </a:xfrm>
                      </p:grpSpPr>
                      <p:sp>
                        <p:nvSpPr>
                          <p:cNvPr id="1209"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0"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1"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2"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3"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4"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5"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6"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7"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8"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19"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20"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221"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2"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3"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4"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5"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6"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7"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8"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29"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0"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1"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232"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3"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4"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5"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6"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7"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8"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39"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0"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1"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2"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3"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4"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1245"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6"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7"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8"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49"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0"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1"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2"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3"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4"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5"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6"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257" name="Group 100"/>
              <p:cNvGrpSpPr/>
              <p:nvPr/>
            </p:nvGrpSpPr>
            <p:grpSpPr>
              <a:xfrm>
                <a:off x="4680" y="2715480"/>
                <a:ext cx="5018400" cy="4111200"/>
                <a:chOff x="4680" y="2715480"/>
                <a:chExt cx="5018400" cy="4111200"/>
              </a:xfrm>
            </p:grpSpPr>
            <p:sp>
              <p:nvSpPr>
                <p:cNvPr id="1258"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59"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260" name="Group 103"/>
                <p:cNvGrpSpPr/>
                <p:nvPr/>
              </p:nvGrpSpPr>
              <p:grpSpPr>
                <a:xfrm>
                  <a:off x="4680" y="4316400"/>
                  <a:ext cx="2090520" cy="2510280"/>
                  <a:chOff x="4680" y="4316400"/>
                  <a:chExt cx="2090520" cy="2510280"/>
                </a:xfrm>
              </p:grpSpPr>
              <p:sp>
                <p:nvSpPr>
                  <p:cNvPr id="1261"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2"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63"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4"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5"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6"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7"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8"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269"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1270" name="Group 113"/>
            <p:cNvGrpSpPr/>
            <p:nvPr/>
          </p:nvGrpSpPr>
          <p:grpSpPr>
            <a:xfrm>
              <a:off x="1440" y="2127240"/>
              <a:ext cx="5258160" cy="4692960"/>
              <a:chOff x="1440" y="2127240"/>
              <a:chExt cx="5258160" cy="4692960"/>
            </a:xfrm>
          </p:grpSpPr>
          <p:sp>
            <p:nvSpPr>
              <p:cNvPr id="1271"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72"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73"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274"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275"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276"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277" name="Group 120"/>
              <p:cNvGrpSpPr/>
              <p:nvPr/>
            </p:nvGrpSpPr>
            <p:grpSpPr>
              <a:xfrm>
                <a:off x="4763880" y="2127240"/>
                <a:ext cx="495720" cy="488880"/>
                <a:chOff x="4763880" y="2127240"/>
                <a:chExt cx="495720" cy="488880"/>
              </a:xfrm>
            </p:grpSpPr>
            <p:sp>
              <p:nvSpPr>
                <p:cNvPr id="1278"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79"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80"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81"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82"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1283" name="PlaceHolder 1"/>
          <p:cNvSpPr>
            <a:spLocks noGrp="1"/>
          </p:cNvSpPr>
          <p:nvPr>
            <p:ph type="ftr" idx="1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84" name="PlaceHolder 2"/>
          <p:cNvSpPr>
            <a:spLocks noGrp="1"/>
          </p:cNvSpPr>
          <p:nvPr>
            <p:ph type="sldNum" idx="1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9007AA7-B909-43DF-B88E-6A5620ED03C2}"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1285" name="PlaceHolder 3"/>
          <p:cNvSpPr>
            <a:spLocks noGrp="1"/>
          </p:cNvSpPr>
          <p:nvPr>
            <p:ph type="dt" idx="1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286"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287"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7975" name="Group 2"/>
          <p:cNvGrpSpPr/>
          <p:nvPr/>
        </p:nvGrpSpPr>
        <p:grpSpPr>
          <a:xfrm>
            <a:off x="-290160" y="762120"/>
            <a:ext cx="7083360" cy="6859440"/>
            <a:chOff x="-290160" y="762120"/>
            <a:chExt cx="7083360" cy="6859440"/>
          </a:xfrm>
        </p:grpSpPr>
        <p:grpSp>
          <p:nvGrpSpPr>
            <p:cNvPr id="7976" name="Group 3"/>
            <p:cNvGrpSpPr/>
            <p:nvPr/>
          </p:nvGrpSpPr>
          <p:grpSpPr>
            <a:xfrm>
              <a:off x="-290160" y="762120"/>
              <a:ext cx="7083360" cy="6859440"/>
              <a:chOff x="-290160" y="762120"/>
              <a:chExt cx="7083360" cy="6859440"/>
            </a:xfrm>
          </p:grpSpPr>
          <p:grpSp>
            <p:nvGrpSpPr>
              <p:cNvPr id="7977" name="Group 4"/>
              <p:cNvGrpSpPr/>
              <p:nvPr/>
            </p:nvGrpSpPr>
            <p:grpSpPr>
              <a:xfrm>
                <a:off x="-290160" y="762120"/>
                <a:ext cx="7083360" cy="6859440"/>
                <a:chOff x="-290160" y="762120"/>
                <a:chExt cx="7083360" cy="6859440"/>
              </a:xfrm>
            </p:grpSpPr>
            <p:sp>
              <p:nvSpPr>
                <p:cNvPr id="797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979" name="Group 6"/>
                <p:cNvGrpSpPr/>
                <p:nvPr/>
              </p:nvGrpSpPr>
              <p:grpSpPr>
                <a:xfrm>
                  <a:off x="-290160" y="762120"/>
                  <a:ext cx="7083360" cy="6859440"/>
                  <a:chOff x="-290160" y="762120"/>
                  <a:chExt cx="7083360" cy="6859440"/>
                </a:xfrm>
              </p:grpSpPr>
              <p:sp>
                <p:nvSpPr>
                  <p:cNvPr id="798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8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798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983" name="Group 10"/>
                  <p:cNvGrpSpPr/>
                  <p:nvPr/>
                </p:nvGrpSpPr>
                <p:grpSpPr>
                  <a:xfrm>
                    <a:off x="-290160" y="762120"/>
                    <a:ext cx="7083360" cy="6859440"/>
                    <a:chOff x="-290160" y="762120"/>
                    <a:chExt cx="7083360" cy="6859440"/>
                  </a:xfrm>
                </p:grpSpPr>
                <p:sp>
                  <p:nvSpPr>
                    <p:cNvPr id="798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985" name="Group 12"/>
                    <p:cNvGrpSpPr/>
                    <p:nvPr/>
                  </p:nvGrpSpPr>
                  <p:grpSpPr>
                    <a:xfrm>
                      <a:off x="-290160" y="769320"/>
                      <a:ext cx="7074720" cy="6852240"/>
                      <a:chOff x="-290160" y="769320"/>
                      <a:chExt cx="7074720" cy="6852240"/>
                    </a:xfrm>
                  </p:grpSpPr>
                  <p:sp>
                    <p:nvSpPr>
                      <p:cNvPr id="798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7987" name="Group 14"/>
                      <p:cNvGrpSpPr/>
                      <p:nvPr/>
                    </p:nvGrpSpPr>
                    <p:grpSpPr>
                      <a:xfrm>
                        <a:off x="-290160" y="769320"/>
                        <a:ext cx="7074720" cy="6852240"/>
                        <a:chOff x="-290160" y="769320"/>
                        <a:chExt cx="7074720" cy="6852240"/>
                      </a:xfrm>
                    </p:grpSpPr>
                    <p:sp>
                      <p:nvSpPr>
                        <p:cNvPr id="798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8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799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0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1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2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2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2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2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024" name="Group 51"/>
                        <p:cNvGrpSpPr/>
                        <p:nvPr/>
                      </p:nvGrpSpPr>
                      <p:grpSpPr>
                        <a:xfrm>
                          <a:off x="-290160" y="1245240"/>
                          <a:ext cx="6460920" cy="6376320"/>
                          <a:chOff x="-290160" y="1245240"/>
                          <a:chExt cx="6460920" cy="6376320"/>
                        </a:xfrm>
                      </p:grpSpPr>
                      <p:sp>
                        <p:nvSpPr>
                          <p:cNvPr id="802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2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2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2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2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3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03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3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3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04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4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5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06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6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073" name="Group 100"/>
              <p:cNvGrpSpPr/>
              <p:nvPr/>
            </p:nvGrpSpPr>
            <p:grpSpPr>
              <a:xfrm>
                <a:off x="28440" y="2678760"/>
                <a:ext cx="5018400" cy="4111200"/>
                <a:chOff x="28440" y="2678760"/>
                <a:chExt cx="5018400" cy="4111200"/>
              </a:xfrm>
            </p:grpSpPr>
            <p:sp>
              <p:nvSpPr>
                <p:cNvPr id="807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076" name="Group 103"/>
                <p:cNvGrpSpPr/>
                <p:nvPr/>
              </p:nvGrpSpPr>
              <p:grpSpPr>
                <a:xfrm>
                  <a:off x="28440" y="4279680"/>
                  <a:ext cx="2090520" cy="2510280"/>
                  <a:chOff x="28440" y="4279680"/>
                  <a:chExt cx="2090520" cy="2510280"/>
                </a:xfrm>
              </p:grpSpPr>
              <p:sp>
                <p:nvSpPr>
                  <p:cNvPr id="807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7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7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08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086" name="Group 113"/>
            <p:cNvGrpSpPr/>
            <p:nvPr/>
          </p:nvGrpSpPr>
          <p:grpSpPr>
            <a:xfrm>
              <a:off x="25560" y="2104920"/>
              <a:ext cx="5219640" cy="4678560"/>
              <a:chOff x="25560" y="2104920"/>
              <a:chExt cx="5219640" cy="4678560"/>
            </a:xfrm>
          </p:grpSpPr>
          <p:sp>
            <p:nvSpPr>
              <p:cNvPr id="808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8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08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09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09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09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093" name="Group 120"/>
              <p:cNvGrpSpPr/>
              <p:nvPr/>
            </p:nvGrpSpPr>
            <p:grpSpPr>
              <a:xfrm>
                <a:off x="4753080" y="2104920"/>
                <a:ext cx="492120" cy="491760"/>
                <a:chOff x="4753080" y="2104920"/>
                <a:chExt cx="492120" cy="491760"/>
              </a:xfrm>
            </p:grpSpPr>
            <p:sp>
              <p:nvSpPr>
                <p:cNvPr id="809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9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9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9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09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09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100"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101"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102" name="PlaceHolder 4"/>
          <p:cNvSpPr>
            <a:spLocks noGrp="1"/>
          </p:cNvSpPr>
          <p:nvPr>
            <p:ph type="ftr" idx="14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103" name="PlaceHolder 5"/>
          <p:cNvSpPr>
            <a:spLocks noGrp="1"/>
          </p:cNvSpPr>
          <p:nvPr>
            <p:ph type="sldNum" idx="14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05ECE8AD-7AEE-4F87-8379-89FF5047FDAC}"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104" name="PlaceHolder 6"/>
          <p:cNvSpPr>
            <a:spLocks noGrp="1"/>
          </p:cNvSpPr>
          <p:nvPr>
            <p:ph type="dt" idx="15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108" name="Group 2"/>
          <p:cNvGrpSpPr/>
          <p:nvPr/>
        </p:nvGrpSpPr>
        <p:grpSpPr>
          <a:xfrm>
            <a:off x="-290160" y="762120"/>
            <a:ext cx="7083360" cy="6859440"/>
            <a:chOff x="-290160" y="762120"/>
            <a:chExt cx="7083360" cy="6859440"/>
          </a:xfrm>
        </p:grpSpPr>
        <p:grpSp>
          <p:nvGrpSpPr>
            <p:cNvPr id="8109" name="Group 3"/>
            <p:cNvGrpSpPr/>
            <p:nvPr/>
          </p:nvGrpSpPr>
          <p:grpSpPr>
            <a:xfrm>
              <a:off x="-290160" y="762120"/>
              <a:ext cx="7083360" cy="6859440"/>
              <a:chOff x="-290160" y="762120"/>
              <a:chExt cx="7083360" cy="6859440"/>
            </a:xfrm>
          </p:grpSpPr>
          <p:grpSp>
            <p:nvGrpSpPr>
              <p:cNvPr id="8110" name="Group 4"/>
              <p:cNvGrpSpPr/>
              <p:nvPr/>
            </p:nvGrpSpPr>
            <p:grpSpPr>
              <a:xfrm>
                <a:off x="-290160" y="762120"/>
                <a:ext cx="7083360" cy="6859440"/>
                <a:chOff x="-290160" y="762120"/>
                <a:chExt cx="7083360" cy="6859440"/>
              </a:xfrm>
            </p:grpSpPr>
            <p:sp>
              <p:nvSpPr>
                <p:cNvPr id="811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112" name="Group 6"/>
                <p:cNvGrpSpPr/>
                <p:nvPr/>
              </p:nvGrpSpPr>
              <p:grpSpPr>
                <a:xfrm>
                  <a:off x="-290160" y="762120"/>
                  <a:ext cx="7083360" cy="6859440"/>
                  <a:chOff x="-290160" y="762120"/>
                  <a:chExt cx="7083360" cy="6859440"/>
                </a:xfrm>
              </p:grpSpPr>
              <p:sp>
                <p:nvSpPr>
                  <p:cNvPr id="811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1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1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116" name="Group 10"/>
                  <p:cNvGrpSpPr/>
                  <p:nvPr/>
                </p:nvGrpSpPr>
                <p:grpSpPr>
                  <a:xfrm>
                    <a:off x="-290160" y="762120"/>
                    <a:ext cx="7083360" cy="6859440"/>
                    <a:chOff x="-290160" y="762120"/>
                    <a:chExt cx="7083360" cy="6859440"/>
                  </a:xfrm>
                </p:grpSpPr>
                <p:sp>
                  <p:nvSpPr>
                    <p:cNvPr id="811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118" name="Group 12"/>
                    <p:cNvGrpSpPr/>
                    <p:nvPr/>
                  </p:nvGrpSpPr>
                  <p:grpSpPr>
                    <a:xfrm>
                      <a:off x="-290160" y="769320"/>
                      <a:ext cx="7074720" cy="6852240"/>
                      <a:chOff x="-290160" y="769320"/>
                      <a:chExt cx="7074720" cy="6852240"/>
                    </a:xfrm>
                  </p:grpSpPr>
                  <p:sp>
                    <p:nvSpPr>
                      <p:cNvPr id="811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120" name="Group 14"/>
                      <p:cNvGrpSpPr/>
                      <p:nvPr/>
                    </p:nvGrpSpPr>
                    <p:grpSpPr>
                      <a:xfrm>
                        <a:off x="-290160" y="769320"/>
                        <a:ext cx="7074720" cy="6852240"/>
                        <a:chOff x="-290160" y="769320"/>
                        <a:chExt cx="7074720" cy="6852240"/>
                      </a:xfrm>
                    </p:grpSpPr>
                    <p:sp>
                      <p:nvSpPr>
                        <p:cNvPr id="812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2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3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4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5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157" name="Group 51"/>
                        <p:cNvGrpSpPr/>
                        <p:nvPr/>
                      </p:nvGrpSpPr>
                      <p:grpSpPr>
                        <a:xfrm>
                          <a:off x="-290160" y="1245240"/>
                          <a:ext cx="6460920" cy="6376320"/>
                          <a:chOff x="-290160" y="1245240"/>
                          <a:chExt cx="6460920" cy="6376320"/>
                        </a:xfrm>
                      </p:grpSpPr>
                      <p:sp>
                        <p:nvSpPr>
                          <p:cNvPr id="815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5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16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17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7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18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8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19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19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206" name="Group 100"/>
              <p:cNvGrpSpPr/>
              <p:nvPr/>
            </p:nvGrpSpPr>
            <p:grpSpPr>
              <a:xfrm>
                <a:off x="28440" y="2678760"/>
                <a:ext cx="5018400" cy="4111200"/>
                <a:chOff x="28440" y="2678760"/>
                <a:chExt cx="5018400" cy="4111200"/>
              </a:xfrm>
            </p:grpSpPr>
            <p:sp>
              <p:nvSpPr>
                <p:cNvPr id="820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0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209" name="Group 103"/>
                <p:cNvGrpSpPr/>
                <p:nvPr/>
              </p:nvGrpSpPr>
              <p:grpSpPr>
                <a:xfrm>
                  <a:off x="28440" y="4279680"/>
                  <a:ext cx="2090520" cy="2510280"/>
                  <a:chOff x="28440" y="4279680"/>
                  <a:chExt cx="2090520" cy="2510280"/>
                </a:xfrm>
              </p:grpSpPr>
              <p:sp>
                <p:nvSpPr>
                  <p:cNvPr id="821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1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1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219" name="Group 113"/>
            <p:cNvGrpSpPr/>
            <p:nvPr/>
          </p:nvGrpSpPr>
          <p:grpSpPr>
            <a:xfrm>
              <a:off x="25560" y="2104920"/>
              <a:ext cx="5219640" cy="4678560"/>
              <a:chOff x="25560" y="2104920"/>
              <a:chExt cx="5219640" cy="4678560"/>
            </a:xfrm>
          </p:grpSpPr>
          <p:sp>
            <p:nvSpPr>
              <p:cNvPr id="822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2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2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22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22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22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226" name="Group 120"/>
              <p:cNvGrpSpPr/>
              <p:nvPr/>
            </p:nvGrpSpPr>
            <p:grpSpPr>
              <a:xfrm>
                <a:off x="4753080" y="2104920"/>
                <a:ext cx="492120" cy="491760"/>
                <a:chOff x="4753080" y="2104920"/>
                <a:chExt cx="492120" cy="491760"/>
              </a:xfrm>
            </p:grpSpPr>
            <p:sp>
              <p:nvSpPr>
                <p:cNvPr id="822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22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22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23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23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23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233"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234"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235"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236"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237" name="PlaceHolder 6"/>
          <p:cNvSpPr>
            <a:spLocks noGrp="1"/>
          </p:cNvSpPr>
          <p:nvPr>
            <p:ph type="ftr" idx="151"/>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238" name="PlaceHolder 7"/>
          <p:cNvSpPr>
            <a:spLocks noGrp="1"/>
          </p:cNvSpPr>
          <p:nvPr>
            <p:ph type="sldNum" idx="152"/>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A74A335D-8CD2-4E1B-A7A0-C5E1D9F0F081}"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239" name="PlaceHolder 8"/>
          <p:cNvSpPr>
            <a:spLocks noGrp="1"/>
          </p:cNvSpPr>
          <p:nvPr>
            <p:ph type="dt" idx="153"/>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245" name="Group 2"/>
          <p:cNvGrpSpPr/>
          <p:nvPr/>
        </p:nvGrpSpPr>
        <p:grpSpPr>
          <a:xfrm>
            <a:off x="-290160" y="762120"/>
            <a:ext cx="7083360" cy="6859440"/>
            <a:chOff x="-290160" y="762120"/>
            <a:chExt cx="7083360" cy="6859440"/>
          </a:xfrm>
        </p:grpSpPr>
        <p:grpSp>
          <p:nvGrpSpPr>
            <p:cNvPr id="8246" name="Group 3"/>
            <p:cNvGrpSpPr/>
            <p:nvPr/>
          </p:nvGrpSpPr>
          <p:grpSpPr>
            <a:xfrm>
              <a:off x="-290160" y="762120"/>
              <a:ext cx="7083360" cy="6859440"/>
              <a:chOff x="-290160" y="762120"/>
              <a:chExt cx="7083360" cy="6859440"/>
            </a:xfrm>
          </p:grpSpPr>
          <p:grpSp>
            <p:nvGrpSpPr>
              <p:cNvPr id="8247" name="Group 4"/>
              <p:cNvGrpSpPr/>
              <p:nvPr/>
            </p:nvGrpSpPr>
            <p:grpSpPr>
              <a:xfrm>
                <a:off x="-290160" y="762120"/>
                <a:ext cx="7083360" cy="6859440"/>
                <a:chOff x="-290160" y="762120"/>
                <a:chExt cx="7083360" cy="6859440"/>
              </a:xfrm>
            </p:grpSpPr>
            <p:sp>
              <p:nvSpPr>
                <p:cNvPr id="8248"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49" name="Group 6"/>
                <p:cNvGrpSpPr/>
                <p:nvPr/>
              </p:nvGrpSpPr>
              <p:grpSpPr>
                <a:xfrm>
                  <a:off x="-290160" y="762120"/>
                  <a:ext cx="7083360" cy="6859440"/>
                  <a:chOff x="-290160" y="762120"/>
                  <a:chExt cx="7083360" cy="6859440"/>
                </a:xfrm>
              </p:grpSpPr>
              <p:sp>
                <p:nvSpPr>
                  <p:cNvPr id="8250"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51"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52"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53" name="Group 10"/>
                  <p:cNvGrpSpPr/>
                  <p:nvPr/>
                </p:nvGrpSpPr>
                <p:grpSpPr>
                  <a:xfrm>
                    <a:off x="-290160" y="762120"/>
                    <a:ext cx="7083360" cy="6859440"/>
                    <a:chOff x="-290160" y="762120"/>
                    <a:chExt cx="7083360" cy="6859440"/>
                  </a:xfrm>
                </p:grpSpPr>
                <p:sp>
                  <p:nvSpPr>
                    <p:cNvPr id="8254"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55" name="Group 12"/>
                    <p:cNvGrpSpPr/>
                    <p:nvPr/>
                  </p:nvGrpSpPr>
                  <p:grpSpPr>
                    <a:xfrm>
                      <a:off x="-290160" y="769320"/>
                      <a:ext cx="7074720" cy="6852240"/>
                      <a:chOff x="-290160" y="769320"/>
                      <a:chExt cx="7074720" cy="6852240"/>
                    </a:xfrm>
                  </p:grpSpPr>
                  <p:sp>
                    <p:nvSpPr>
                      <p:cNvPr id="8256"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57" name="Group 14"/>
                      <p:cNvGrpSpPr/>
                      <p:nvPr/>
                    </p:nvGrpSpPr>
                    <p:grpSpPr>
                      <a:xfrm>
                        <a:off x="-290160" y="769320"/>
                        <a:ext cx="7074720" cy="6852240"/>
                        <a:chOff x="-290160" y="769320"/>
                        <a:chExt cx="7074720" cy="6852240"/>
                      </a:xfrm>
                    </p:grpSpPr>
                    <p:sp>
                      <p:nvSpPr>
                        <p:cNvPr id="8258"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59"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0"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1"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2"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3"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4"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5"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6"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7"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8"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69"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0"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1"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2"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3"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4"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5"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6"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7"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8"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79"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0"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1"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2"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3"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4"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5"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6"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7"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8"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89"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90"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91"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92"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293"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294" name="Group 51"/>
                        <p:cNvGrpSpPr/>
                        <p:nvPr/>
                      </p:nvGrpSpPr>
                      <p:grpSpPr>
                        <a:xfrm>
                          <a:off x="-290160" y="1245240"/>
                          <a:ext cx="6460920" cy="6376320"/>
                          <a:chOff x="-290160" y="1245240"/>
                          <a:chExt cx="6460920" cy="6376320"/>
                        </a:xfrm>
                      </p:grpSpPr>
                      <p:sp>
                        <p:nvSpPr>
                          <p:cNvPr id="8295"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96"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97"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98"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299"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0"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1"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2"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3"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4"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5"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06"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307"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08"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09"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0"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1"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2"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3"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4"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5"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6"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7"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318"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19"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0"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1"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2"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3"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4"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5"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6"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7"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8"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29"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0"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331"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2"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3"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4"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5"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6"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7"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8"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39"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40"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41"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42"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343" name="Group 100"/>
              <p:cNvGrpSpPr/>
              <p:nvPr/>
            </p:nvGrpSpPr>
            <p:grpSpPr>
              <a:xfrm>
                <a:off x="28440" y="2678760"/>
                <a:ext cx="5018400" cy="4111200"/>
                <a:chOff x="28440" y="2678760"/>
                <a:chExt cx="5018400" cy="4111200"/>
              </a:xfrm>
            </p:grpSpPr>
            <p:sp>
              <p:nvSpPr>
                <p:cNvPr id="8344"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45"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346" name="Group 103"/>
                <p:cNvGrpSpPr/>
                <p:nvPr/>
              </p:nvGrpSpPr>
              <p:grpSpPr>
                <a:xfrm>
                  <a:off x="28440" y="4279680"/>
                  <a:ext cx="2090520" cy="2510280"/>
                  <a:chOff x="28440" y="4279680"/>
                  <a:chExt cx="2090520" cy="2510280"/>
                </a:xfrm>
              </p:grpSpPr>
              <p:sp>
                <p:nvSpPr>
                  <p:cNvPr id="8347"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48"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49"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0"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1"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2"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3"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4"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55"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356" name="Group 113"/>
            <p:cNvGrpSpPr/>
            <p:nvPr/>
          </p:nvGrpSpPr>
          <p:grpSpPr>
            <a:xfrm>
              <a:off x="25560" y="2104920"/>
              <a:ext cx="5219640" cy="4678560"/>
              <a:chOff x="25560" y="2104920"/>
              <a:chExt cx="5219640" cy="4678560"/>
            </a:xfrm>
          </p:grpSpPr>
          <p:sp>
            <p:nvSpPr>
              <p:cNvPr id="8357"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58"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59"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360"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361"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362"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363" name="Group 120"/>
              <p:cNvGrpSpPr/>
              <p:nvPr/>
            </p:nvGrpSpPr>
            <p:grpSpPr>
              <a:xfrm>
                <a:off x="4753080" y="2104920"/>
                <a:ext cx="492120" cy="491760"/>
                <a:chOff x="4753080" y="2104920"/>
                <a:chExt cx="492120" cy="491760"/>
              </a:xfrm>
            </p:grpSpPr>
            <p:sp>
              <p:nvSpPr>
                <p:cNvPr id="8364"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65"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66"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67"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68"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36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370" name="PlaceHolder 2"/>
          <p:cNvSpPr>
            <a:spLocks noGrp="1"/>
          </p:cNvSpPr>
          <p:nvPr>
            <p:ph type="body"/>
          </p:nvPr>
        </p:nvSpPr>
        <p:spPr>
          <a:xfrm>
            <a:off x="45720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1" name="PlaceHolder 3"/>
          <p:cNvSpPr>
            <a:spLocks noGrp="1"/>
          </p:cNvSpPr>
          <p:nvPr>
            <p:ph type="body"/>
          </p:nvPr>
        </p:nvSpPr>
        <p:spPr>
          <a:xfrm>
            <a:off x="323964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2" name="PlaceHolder 4"/>
          <p:cNvSpPr>
            <a:spLocks noGrp="1"/>
          </p:cNvSpPr>
          <p:nvPr>
            <p:ph type="body"/>
          </p:nvPr>
        </p:nvSpPr>
        <p:spPr>
          <a:xfrm>
            <a:off x="6022080" y="160452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3" name="PlaceHolder 5"/>
          <p:cNvSpPr>
            <a:spLocks noGrp="1"/>
          </p:cNvSpPr>
          <p:nvPr>
            <p:ph type="body"/>
          </p:nvPr>
        </p:nvSpPr>
        <p:spPr>
          <a:xfrm>
            <a:off x="45720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4" name="PlaceHolder 6"/>
          <p:cNvSpPr>
            <a:spLocks noGrp="1"/>
          </p:cNvSpPr>
          <p:nvPr>
            <p:ph type="body"/>
          </p:nvPr>
        </p:nvSpPr>
        <p:spPr>
          <a:xfrm>
            <a:off x="323964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5" name="PlaceHolder 7"/>
          <p:cNvSpPr>
            <a:spLocks noGrp="1"/>
          </p:cNvSpPr>
          <p:nvPr>
            <p:ph type="body"/>
          </p:nvPr>
        </p:nvSpPr>
        <p:spPr>
          <a:xfrm>
            <a:off x="6022080" y="3682080"/>
            <a:ext cx="2649240" cy="189648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376" name="PlaceHolder 8"/>
          <p:cNvSpPr>
            <a:spLocks noGrp="1"/>
          </p:cNvSpPr>
          <p:nvPr>
            <p:ph type="ftr" idx="154"/>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377" name="PlaceHolder 9"/>
          <p:cNvSpPr>
            <a:spLocks noGrp="1"/>
          </p:cNvSpPr>
          <p:nvPr>
            <p:ph type="sldNum" idx="155"/>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F7782482-1EE9-4686-84F1-090C2CC9DF3F}"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378" name="PlaceHolder 10"/>
          <p:cNvSpPr>
            <a:spLocks noGrp="1"/>
          </p:cNvSpPr>
          <p:nvPr>
            <p:ph type="dt" idx="156"/>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379" name="Group 2"/>
          <p:cNvGrpSpPr/>
          <p:nvPr/>
        </p:nvGrpSpPr>
        <p:grpSpPr>
          <a:xfrm>
            <a:off x="-290160" y="762120"/>
            <a:ext cx="7083360" cy="6859440"/>
            <a:chOff x="-290160" y="762120"/>
            <a:chExt cx="7083360" cy="6859440"/>
          </a:xfrm>
        </p:grpSpPr>
        <p:grpSp>
          <p:nvGrpSpPr>
            <p:cNvPr id="8380" name="Group 3"/>
            <p:cNvGrpSpPr/>
            <p:nvPr/>
          </p:nvGrpSpPr>
          <p:grpSpPr>
            <a:xfrm>
              <a:off x="-290160" y="762120"/>
              <a:ext cx="7083360" cy="6859440"/>
              <a:chOff x="-290160" y="762120"/>
              <a:chExt cx="7083360" cy="6859440"/>
            </a:xfrm>
          </p:grpSpPr>
          <p:grpSp>
            <p:nvGrpSpPr>
              <p:cNvPr id="8381" name="Group 4"/>
              <p:cNvGrpSpPr/>
              <p:nvPr/>
            </p:nvGrpSpPr>
            <p:grpSpPr>
              <a:xfrm>
                <a:off x="-290160" y="762120"/>
                <a:ext cx="7083360" cy="6859440"/>
                <a:chOff x="-290160" y="762120"/>
                <a:chExt cx="7083360" cy="6859440"/>
              </a:xfrm>
            </p:grpSpPr>
            <p:sp>
              <p:nvSpPr>
                <p:cNvPr id="838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383" name="Group 6"/>
                <p:cNvGrpSpPr/>
                <p:nvPr/>
              </p:nvGrpSpPr>
              <p:grpSpPr>
                <a:xfrm>
                  <a:off x="-290160" y="762120"/>
                  <a:ext cx="7083360" cy="6859440"/>
                  <a:chOff x="-290160" y="762120"/>
                  <a:chExt cx="7083360" cy="6859440"/>
                </a:xfrm>
              </p:grpSpPr>
              <p:sp>
                <p:nvSpPr>
                  <p:cNvPr id="838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8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38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387" name="Group 10"/>
                  <p:cNvGrpSpPr/>
                  <p:nvPr/>
                </p:nvGrpSpPr>
                <p:grpSpPr>
                  <a:xfrm>
                    <a:off x="-290160" y="762120"/>
                    <a:ext cx="7083360" cy="6859440"/>
                    <a:chOff x="-290160" y="762120"/>
                    <a:chExt cx="7083360" cy="6859440"/>
                  </a:xfrm>
                </p:grpSpPr>
                <p:sp>
                  <p:nvSpPr>
                    <p:cNvPr id="838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389" name="Group 12"/>
                    <p:cNvGrpSpPr/>
                    <p:nvPr/>
                  </p:nvGrpSpPr>
                  <p:grpSpPr>
                    <a:xfrm>
                      <a:off x="-290160" y="769320"/>
                      <a:ext cx="7074720" cy="6852240"/>
                      <a:chOff x="-290160" y="769320"/>
                      <a:chExt cx="7074720" cy="6852240"/>
                    </a:xfrm>
                  </p:grpSpPr>
                  <p:sp>
                    <p:nvSpPr>
                      <p:cNvPr id="839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391" name="Group 14"/>
                      <p:cNvGrpSpPr/>
                      <p:nvPr/>
                    </p:nvGrpSpPr>
                    <p:grpSpPr>
                      <a:xfrm>
                        <a:off x="-290160" y="769320"/>
                        <a:ext cx="7074720" cy="6852240"/>
                        <a:chOff x="-290160" y="769320"/>
                        <a:chExt cx="7074720" cy="6852240"/>
                      </a:xfrm>
                    </p:grpSpPr>
                    <p:sp>
                      <p:nvSpPr>
                        <p:cNvPr id="839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39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0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1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2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428" name="Group 51"/>
                        <p:cNvGrpSpPr/>
                        <p:nvPr/>
                      </p:nvGrpSpPr>
                      <p:grpSpPr>
                        <a:xfrm>
                          <a:off x="-290160" y="1245240"/>
                          <a:ext cx="6460920" cy="6376320"/>
                          <a:chOff x="-290160" y="1245240"/>
                          <a:chExt cx="6460920" cy="6376320"/>
                        </a:xfrm>
                      </p:grpSpPr>
                      <p:sp>
                        <p:nvSpPr>
                          <p:cNvPr id="842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3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4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44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4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45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5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46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6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477" name="Group 100"/>
              <p:cNvGrpSpPr/>
              <p:nvPr/>
            </p:nvGrpSpPr>
            <p:grpSpPr>
              <a:xfrm>
                <a:off x="28440" y="2678760"/>
                <a:ext cx="5018400" cy="4111200"/>
                <a:chOff x="28440" y="2678760"/>
                <a:chExt cx="5018400" cy="4111200"/>
              </a:xfrm>
            </p:grpSpPr>
            <p:sp>
              <p:nvSpPr>
                <p:cNvPr id="847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7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480" name="Group 103"/>
                <p:cNvGrpSpPr/>
                <p:nvPr/>
              </p:nvGrpSpPr>
              <p:grpSpPr>
                <a:xfrm>
                  <a:off x="28440" y="4279680"/>
                  <a:ext cx="2090520" cy="2510280"/>
                  <a:chOff x="28440" y="4279680"/>
                  <a:chExt cx="2090520" cy="2510280"/>
                </a:xfrm>
              </p:grpSpPr>
              <p:sp>
                <p:nvSpPr>
                  <p:cNvPr id="848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8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48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490" name="Group 113"/>
            <p:cNvGrpSpPr/>
            <p:nvPr/>
          </p:nvGrpSpPr>
          <p:grpSpPr>
            <a:xfrm>
              <a:off x="25560" y="2104920"/>
              <a:ext cx="5219640" cy="4678560"/>
              <a:chOff x="25560" y="2104920"/>
              <a:chExt cx="5219640" cy="4678560"/>
            </a:xfrm>
          </p:grpSpPr>
          <p:sp>
            <p:nvSpPr>
              <p:cNvPr id="849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9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49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49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49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49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497" name="Group 120"/>
              <p:cNvGrpSpPr/>
              <p:nvPr/>
            </p:nvGrpSpPr>
            <p:grpSpPr>
              <a:xfrm>
                <a:off x="4753080" y="2104920"/>
                <a:ext cx="492120" cy="491760"/>
                <a:chOff x="4753080" y="2104920"/>
                <a:chExt cx="492120" cy="491760"/>
              </a:xfrm>
            </p:grpSpPr>
            <p:sp>
              <p:nvSpPr>
                <p:cNvPr id="849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49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50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50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50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503" name="PlaceHolder 1"/>
          <p:cNvSpPr>
            <a:spLocks noGrp="1"/>
          </p:cNvSpPr>
          <p:nvPr>
            <p:ph type="ftr" idx="157"/>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04" name="PlaceHolder 2"/>
          <p:cNvSpPr>
            <a:spLocks noGrp="1"/>
          </p:cNvSpPr>
          <p:nvPr>
            <p:ph type="sldNum" idx="158"/>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B94D92B4-FEB2-4C7D-ABDF-12DBAD47B83F}"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505" name="PlaceHolder 3"/>
          <p:cNvSpPr>
            <a:spLocks noGrp="1"/>
          </p:cNvSpPr>
          <p:nvPr>
            <p:ph type="dt" idx="159"/>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8506"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8507"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508" name="Group 2"/>
          <p:cNvGrpSpPr/>
          <p:nvPr/>
        </p:nvGrpSpPr>
        <p:grpSpPr>
          <a:xfrm>
            <a:off x="-290160" y="762120"/>
            <a:ext cx="7083360" cy="6859440"/>
            <a:chOff x="-290160" y="762120"/>
            <a:chExt cx="7083360" cy="6859440"/>
          </a:xfrm>
        </p:grpSpPr>
        <p:grpSp>
          <p:nvGrpSpPr>
            <p:cNvPr id="8509" name="Group 3"/>
            <p:cNvGrpSpPr/>
            <p:nvPr/>
          </p:nvGrpSpPr>
          <p:grpSpPr>
            <a:xfrm>
              <a:off x="-290160" y="762120"/>
              <a:ext cx="7083360" cy="6859440"/>
              <a:chOff x="-290160" y="762120"/>
              <a:chExt cx="7083360" cy="6859440"/>
            </a:xfrm>
          </p:grpSpPr>
          <p:grpSp>
            <p:nvGrpSpPr>
              <p:cNvPr id="8510" name="Group 4"/>
              <p:cNvGrpSpPr/>
              <p:nvPr/>
            </p:nvGrpSpPr>
            <p:grpSpPr>
              <a:xfrm>
                <a:off x="-290160" y="762120"/>
                <a:ext cx="7083360" cy="6859440"/>
                <a:chOff x="-290160" y="762120"/>
                <a:chExt cx="7083360" cy="6859440"/>
              </a:xfrm>
            </p:grpSpPr>
            <p:sp>
              <p:nvSpPr>
                <p:cNvPr id="851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512" name="Group 6"/>
                <p:cNvGrpSpPr/>
                <p:nvPr/>
              </p:nvGrpSpPr>
              <p:grpSpPr>
                <a:xfrm>
                  <a:off x="-290160" y="762120"/>
                  <a:ext cx="7083360" cy="6859440"/>
                  <a:chOff x="-290160" y="762120"/>
                  <a:chExt cx="7083360" cy="6859440"/>
                </a:xfrm>
              </p:grpSpPr>
              <p:sp>
                <p:nvSpPr>
                  <p:cNvPr id="851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1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1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516" name="Group 10"/>
                  <p:cNvGrpSpPr/>
                  <p:nvPr/>
                </p:nvGrpSpPr>
                <p:grpSpPr>
                  <a:xfrm>
                    <a:off x="-290160" y="762120"/>
                    <a:ext cx="7083360" cy="6859440"/>
                    <a:chOff x="-290160" y="762120"/>
                    <a:chExt cx="7083360" cy="6859440"/>
                  </a:xfrm>
                </p:grpSpPr>
                <p:sp>
                  <p:nvSpPr>
                    <p:cNvPr id="851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518" name="Group 12"/>
                    <p:cNvGrpSpPr/>
                    <p:nvPr/>
                  </p:nvGrpSpPr>
                  <p:grpSpPr>
                    <a:xfrm>
                      <a:off x="-290160" y="769320"/>
                      <a:ext cx="7074720" cy="6852240"/>
                      <a:chOff x="-290160" y="769320"/>
                      <a:chExt cx="7074720" cy="6852240"/>
                    </a:xfrm>
                  </p:grpSpPr>
                  <p:sp>
                    <p:nvSpPr>
                      <p:cNvPr id="851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520" name="Group 14"/>
                      <p:cNvGrpSpPr/>
                      <p:nvPr/>
                    </p:nvGrpSpPr>
                    <p:grpSpPr>
                      <a:xfrm>
                        <a:off x="-290160" y="769320"/>
                        <a:ext cx="7074720" cy="6852240"/>
                        <a:chOff x="-290160" y="769320"/>
                        <a:chExt cx="7074720" cy="6852240"/>
                      </a:xfrm>
                    </p:grpSpPr>
                    <p:sp>
                      <p:nvSpPr>
                        <p:cNvPr id="852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2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3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4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5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557" name="Group 51"/>
                        <p:cNvGrpSpPr/>
                        <p:nvPr/>
                      </p:nvGrpSpPr>
                      <p:grpSpPr>
                        <a:xfrm>
                          <a:off x="-290160" y="1245240"/>
                          <a:ext cx="6460920" cy="6376320"/>
                          <a:chOff x="-290160" y="1245240"/>
                          <a:chExt cx="6460920" cy="6376320"/>
                        </a:xfrm>
                      </p:grpSpPr>
                      <p:sp>
                        <p:nvSpPr>
                          <p:cNvPr id="855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5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56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57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7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58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8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59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59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606" name="Group 100"/>
              <p:cNvGrpSpPr/>
              <p:nvPr/>
            </p:nvGrpSpPr>
            <p:grpSpPr>
              <a:xfrm>
                <a:off x="28440" y="2678760"/>
                <a:ext cx="5018400" cy="4111200"/>
                <a:chOff x="28440" y="2678760"/>
                <a:chExt cx="5018400" cy="4111200"/>
              </a:xfrm>
            </p:grpSpPr>
            <p:sp>
              <p:nvSpPr>
                <p:cNvPr id="860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0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609" name="Group 103"/>
                <p:cNvGrpSpPr/>
                <p:nvPr/>
              </p:nvGrpSpPr>
              <p:grpSpPr>
                <a:xfrm>
                  <a:off x="28440" y="4279680"/>
                  <a:ext cx="2090520" cy="2510280"/>
                  <a:chOff x="28440" y="4279680"/>
                  <a:chExt cx="2090520" cy="2510280"/>
                </a:xfrm>
              </p:grpSpPr>
              <p:sp>
                <p:nvSpPr>
                  <p:cNvPr id="861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1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1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619" name="Group 113"/>
            <p:cNvGrpSpPr/>
            <p:nvPr/>
          </p:nvGrpSpPr>
          <p:grpSpPr>
            <a:xfrm>
              <a:off x="25560" y="2104920"/>
              <a:ext cx="5219640" cy="4678560"/>
              <a:chOff x="25560" y="2104920"/>
              <a:chExt cx="5219640" cy="4678560"/>
            </a:xfrm>
          </p:grpSpPr>
          <p:sp>
            <p:nvSpPr>
              <p:cNvPr id="862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2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2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62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62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62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626" name="Group 120"/>
              <p:cNvGrpSpPr/>
              <p:nvPr/>
            </p:nvGrpSpPr>
            <p:grpSpPr>
              <a:xfrm>
                <a:off x="4753080" y="2104920"/>
                <a:ext cx="492120" cy="491760"/>
                <a:chOff x="4753080" y="2104920"/>
                <a:chExt cx="492120" cy="491760"/>
              </a:xfrm>
            </p:grpSpPr>
            <p:sp>
              <p:nvSpPr>
                <p:cNvPr id="862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2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2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3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63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63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633" name="PlaceHolder 2"/>
          <p:cNvSpPr>
            <a:spLocks noGrp="1"/>
          </p:cNvSpPr>
          <p:nvPr>
            <p:ph type="ftr" idx="160"/>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634" name="PlaceHolder 3"/>
          <p:cNvSpPr>
            <a:spLocks noGrp="1"/>
          </p:cNvSpPr>
          <p:nvPr>
            <p:ph type="sldNum" idx="161"/>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8207FA93-BD4E-469A-B429-7C8CBC7B0552}"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635" name="PlaceHolder 4"/>
          <p:cNvSpPr>
            <a:spLocks noGrp="1"/>
          </p:cNvSpPr>
          <p:nvPr>
            <p:ph type="dt" idx="162"/>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638" name="Group 2"/>
          <p:cNvGrpSpPr/>
          <p:nvPr/>
        </p:nvGrpSpPr>
        <p:grpSpPr>
          <a:xfrm>
            <a:off x="-290160" y="762120"/>
            <a:ext cx="7083360" cy="6859440"/>
            <a:chOff x="-290160" y="762120"/>
            <a:chExt cx="7083360" cy="6859440"/>
          </a:xfrm>
        </p:grpSpPr>
        <p:grpSp>
          <p:nvGrpSpPr>
            <p:cNvPr id="8639" name="Group 3"/>
            <p:cNvGrpSpPr/>
            <p:nvPr/>
          </p:nvGrpSpPr>
          <p:grpSpPr>
            <a:xfrm>
              <a:off x="-290160" y="762120"/>
              <a:ext cx="7083360" cy="6859440"/>
              <a:chOff x="-290160" y="762120"/>
              <a:chExt cx="7083360" cy="6859440"/>
            </a:xfrm>
          </p:grpSpPr>
          <p:grpSp>
            <p:nvGrpSpPr>
              <p:cNvPr id="8640" name="Group 4"/>
              <p:cNvGrpSpPr/>
              <p:nvPr/>
            </p:nvGrpSpPr>
            <p:grpSpPr>
              <a:xfrm>
                <a:off x="-290160" y="762120"/>
                <a:ext cx="7083360" cy="6859440"/>
                <a:chOff x="-290160" y="762120"/>
                <a:chExt cx="7083360" cy="6859440"/>
              </a:xfrm>
            </p:grpSpPr>
            <p:sp>
              <p:nvSpPr>
                <p:cNvPr id="864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642" name="Group 6"/>
                <p:cNvGrpSpPr/>
                <p:nvPr/>
              </p:nvGrpSpPr>
              <p:grpSpPr>
                <a:xfrm>
                  <a:off x="-290160" y="762120"/>
                  <a:ext cx="7083360" cy="6859440"/>
                  <a:chOff x="-290160" y="762120"/>
                  <a:chExt cx="7083360" cy="6859440"/>
                </a:xfrm>
              </p:grpSpPr>
              <p:sp>
                <p:nvSpPr>
                  <p:cNvPr id="864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4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4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646" name="Group 10"/>
                  <p:cNvGrpSpPr/>
                  <p:nvPr/>
                </p:nvGrpSpPr>
                <p:grpSpPr>
                  <a:xfrm>
                    <a:off x="-290160" y="762120"/>
                    <a:ext cx="7083360" cy="6859440"/>
                    <a:chOff x="-290160" y="762120"/>
                    <a:chExt cx="7083360" cy="6859440"/>
                  </a:xfrm>
                </p:grpSpPr>
                <p:sp>
                  <p:nvSpPr>
                    <p:cNvPr id="864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648" name="Group 12"/>
                    <p:cNvGrpSpPr/>
                    <p:nvPr/>
                  </p:nvGrpSpPr>
                  <p:grpSpPr>
                    <a:xfrm>
                      <a:off x="-290160" y="769320"/>
                      <a:ext cx="7074720" cy="6852240"/>
                      <a:chOff x="-290160" y="769320"/>
                      <a:chExt cx="7074720" cy="6852240"/>
                    </a:xfrm>
                  </p:grpSpPr>
                  <p:sp>
                    <p:nvSpPr>
                      <p:cNvPr id="864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650" name="Group 14"/>
                      <p:cNvGrpSpPr/>
                      <p:nvPr/>
                    </p:nvGrpSpPr>
                    <p:grpSpPr>
                      <a:xfrm>
                        <a:off x="-290160" y="769320"/>
                        <a:ext cx="7074720" cy="6852240"/>
                        <a:chOff x="-290160" y="769320"/>
                        <a:chExt cx="7074720" cy="6852240"/>
                      </a:xfrm>
                    </p:grpSpPr>
                    <p:sp>
                      <p:nvSpPr>
                        <p:cNvPr id="865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5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6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7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68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687" name="Group 51"/>
                        <p:cNvGrpSpPr/>
                        <p:nvPr/>
                      </p:nvGrpSpPr>
                      <p:grpSpPr>
                        <a:xfrm>
                          <a:off x="-290160" y="1245240"/>
                          <a:ext cx="6460920" cy="6376320"/>
                          <a:chOff x="-290160" y="1245240"/>
                          <a:chExt cx="6460920" cy="6376320"/>
                        </a:xfrm>
                      </p:grpSpPr>
                      <p:sp>
                        <p:nvSpPr>
                          <p:cNvPr id="868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8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69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70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0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71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1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72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2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736" name="Group 100"/>
              <p:cNvGrpSpPr/>
              <p:nvPr/>
            </p:nvGrpSpPr>
            <p:grpSpPr>
              <a:xfrm>
                <a:off x="28440" y="2678760"/>
                <a:ext cx="5018400" cy="4111200"/>
                <a:chOff x="28440" y="2678760"/>
                <a:chExt cx="5018400" cy="4111200"/>
              </a:xfrm>
            </p:grpSpPr>
            <p:sp>
              <p:nvSpPr>
                <p:cNvPr id="873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3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739" name="Group 103"/>
                <p:cNvGrpSpPr/>
                <p:nvPr/>
              </p:nvGrpSpPr>
              <p:grpSpPr>
                <a:xfrm>
                  <a:off x="28440" y="4279680"/>
                  <a:ext cx="2090520" cy="2510280"/>
                  <a:chOff x="28440" y="4279680"/>
                  <a:chExt cx="2090520" cy="2510280"/>
                </a:xfrm>
              </p:grpSpPr>
              <p:sp>
                <p:nvSpPr>
                  <p:cNvPr id="874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4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4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749" name="Group 113"/>
            <p:cNvGrpSpPr/>
            <p:nvPr/>
          </p:nvGrpSpPr>
          <p:grpSpPr>
            <a:xfrm>
              <a:off x="25560" y="2104920"/>
              <a:ext cx="5219640" cy="4678560"/>
              <a:chOff x="25560" y="2104920"/>
              <a:chExt cx="5219640" cy="4678560"/>
            </a:xfrm>
          </p:grpSpPr>
          <p:sp>
            <p:nvSpPr>
              <p:cNvPr id="875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5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5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75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75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75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756" name="Group 120"/>
              <p:cNvGrpSpPr/>
              <p:nvPr/>
            </p:nvGrpSpPr>
            <p:grpSpPr>
              <a:xfrm>
                <a:off x="4753080" y="2104920"/>
                <a:ext cx="492120" cy="491760"/>
                <a:chOff x="4753080" y="2104920"/>
                <a:chExt cx="492120" cy="491760"/>
              </a:xfrm>
            </p:grpSpPr>
            <p:sp>
              <p:nvSpPr>
                <p:cNvPr id="875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5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5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6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76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76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76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764" name="PlaceHolder 3"/>
          <p:cNvSpPr>
            <a:spLocks noGrp="1"/>
          </p:cNvSpPr>
          <p:nvPr>
            <p:ph type="ftr" idx="163"/>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765" name="PlaceHolder 4"/>
          <p:cNvSpPr>
            <a:spLocks noGrp="1"/>
          </p:cNvSpPr>
          <p:nvPr>
            <p:ph type="sldNum" idx="164"/>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AE4A8705-91AB-4EB9-BA42-E5FDF1A486C4}"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766" name="PlaceHolder 5"/>
          <p:cNvSpPr>
            <a:spLocks noGrp="1"/>
          </p:cNvSpPr>
          <p:nvPr>
            <p:ph type="dt" idx="165"/>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769" name="Group 2"/>
          <p:cNvGrpSpPr/>
          <p:nvPr/>
        </p:nvGrpSpPr>
        <p:grpSpPr>
          <a:xfrm>
            <a:off x="-290160" y="762120"/>
            <a:ext cx="7083360" cy="6859440"/>
            <a:chOff x="-290160" y="762120"/>
            <a:chExt cx="7083360" cy="6859440"/>
          </a:xfrm>
        </p:grpSpPr>
        <p:grpSp>
          <p:nvGrpSpPr>
            <p:cNvPr id="8770" name="Group 3"/>
            <p:cNvGrpSpPr/>
            <p:nvPr/>
          </p:nvGrpSpPr>
          <p:grpSpPr>
            <a:xfrm>
              <a:off x="-290160" y="762120"/>
              <a:ext cx="7083360" cy="6859440"/>
              <a:chOff x="-290160" y="762120"/>
              <a:chExt cx="7083360" cy="6859440"/>
            </a:xfrm>
          </p:grpSpPr>
          <p:grpSp>
            <p:nvGrpSpPr>
              <p:cNvPr id="8771" name="Group 4"/>
              <p:cNvGrpSpPr/>
              <p:nvPr/>
            </p:nvGrpSpPr>
            <p:grpSpPr>
              <a:xfrm>
                <a:off x="-290160" y="762120"/>
                <a:ext cx="7083360" cy="6859440"/>
                <a:chOff x="-290160" y="762120"/>
                <a:chExt cx="7083360" cy="6859440"/>
              </a:xfrm>
            </p:grpSpPr>
            <p:sp>
              <p:nvSpPr>
                <p:cNvPr id="8772"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773" name="Group 6"/>
                <p:cNvGrpSpPr/>
                <p:nvPr/>
              </p:nvGrpSpPr>
              <p:grpSpPr>
                <a:xfrm>
                  <a:off x="-290160" y="762120"/>
                  <a:ext cx="7083360" cy="6859440"/>
                  <a:chOff x="-290160" y="762120"/>
                  <a:chExt cx="7083360" cy="6859440"/>
                </a:xfrm>
              </p:grpSpPr>
              <p:sp>
                <p:nvSpPr>
                  <p:cNvPr id="8774"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75"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776"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777" name="Group 10"/>
                  <p:cNvGrpSpPr/>
                  <p:nvPr/>
                </p:nvGrpSpPr>
                <p:grpSpPr>
                  <a:xfrm>
                    <a:off x="-290160" y="762120"/>
                    <a:ext cx="7083360" cy="6859440"/>
                    <a:chOff x="-290160" y="762120"/>
                    <a:chExt cx="7083360" cy="6859440"/>
                  </a:xfrm>
                </p:grpSpPr>
                <p:sp>
                  <p:nvSpPr>
                    <p:cNvPr id="8778"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779" name="Group 12"/>
                    <p:cNvGrpSpPr/>
                    <p:nvPr/>
                  </p:nvGrpSpPr>
                  <p:grpSpPr>
                    <a:xfrm>
                      <a:off x="-290160" y="769320"/>
                      <a:ext cx="7074720" cy="6852240"/>
                      <a:chOff x="-290160" y="769320"/>
                      <a:chExt cx="7074720" cy="6852240"/>
                    </a:xfrm>
                  </p:grpSpPr>
                  <p:sp>
                    <p:nvSpPr>
                      <p:cNvPr id="8780"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781" name="Group 14"/>
                      <p:cNvGrpSpPr/>
                      <p:nvPr/>
                    </p:nvGrpSpPr>
                    <p:grpSpPr>
                      <a:xfrm>
                        <a:off x="-290160" y="769320"/>
                        <a:ext cx="7074720" cy="6852240"/>
                        <a:chOff x="-290160" y="769320"/>
                        <a:chExt cx="7074720" cy="6852240"/>
                      </a:xfrm>
                    </p:grpSpPr>
                    <p:sp>
                      <p:nvSpPr>
                        <p:cNvPr id="8782"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3"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4"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5"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6"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7"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8"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89"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0"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1"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2"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3"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4"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5"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6"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7"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8"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799"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0"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1"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2"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3"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4"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5"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6"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7"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8"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09"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0"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1"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2"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3"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4"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5"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6"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17"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818" name="Group 51"/>
                        <p:cNvGrpSpPr/>
                        <p:nvPr/>
                      </p:nvGrpSpPr>
                      <p:grpSpPr>
                        <a:xfrm>
                          <a:off x="-290160" y="1245240"/>
                          <a:ext cx="6460920" cy="6376320"/>
                          <a:chOff x="-290160" y="1245240"/>
                          <a:chExt cx="6460920" cy="6376320"/>
                        </a:xfrm>
                      </p:grpSpPr>
                      <p:sp>
                        <p:nvSpPr>
                          <p:cNvPr id="8819"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0"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1"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2"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3"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4"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5"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6"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7"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8"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29"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30"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831"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2"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3"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4"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5"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6"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7"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8"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39"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0"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1"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842"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3"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4"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5"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6"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7"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8"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49"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0"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1"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2"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3"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4"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855"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6"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7"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8"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59"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0"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1"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2"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3"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4"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5"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6"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8867" name="Group 100"/>
              <p:cNvGrpSpPr/>
              <p:nvPr/>
            </p:nvGrpSpPr>
            <p:grpSpPr>
              <a:xfrm>
                <a:off x="28440" y="2678760"/>
                <a:ext cx="5018400" cy="4111200"/>
                <a:chOff x="28440" y="2678760"/>
                <a:chExt cx="5018400" cy="4111200"/>
              </a:xfrm>
            </p:grpSpPr>
            <p:sp>
              <p:nvSpPr>
                <p:cNvPr id="8868"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69"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8870" name="Group 103"/>
                <p:cNvGrpSpPr/>
                <p:nvPr/>
              </p:nvGrpSpPr>
              <p:grpSpPr>
                <a:xfrm>
                  <a:off x="28440" y="4279680"/>
                  <a:ext cx="2090520" cy="2510280"/>
                  <a:chOff x="28440" y="4279680"/>
                  <a:chExt cx="2090520" cy="2510280"/>
                </a:xfrm>
              </p:grpSpPr>
              <p:sp>
                <p:nvSpPr>
                  <p:cNvPr id="8871"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2"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73"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4"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5"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6"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7"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8"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879"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8880" name="Group 113"/>
            <p:cNvGrpSpPr/>
            <p:nvPr/>
          </p:nvGrpSpPr>
          <p:grpSpPr>
            <a:xfrm>
              <a:off x="25560" y="2104920"/>
              <a:ext cx="5219640" cy="4678560"/>
              <a:chOff x="25560" y="2104920"/>
              <a:chExt cx="5219640" cy="4678560"/>
            </a:xfrm>
          </p:grpSpPr>
          <p:sp>
            <p:nvSpPr>
              <p:cNvPr id="8881"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82"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883"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884"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885"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8886"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8887" name="Group 120"/>
              <p:cNvGrpSpPr/>
              <p:nvPr/>
            </p:nvGrpSpPr>
            <p:grpSpPr>
              <a:xfrm>
                <a:off x="4753080" y="2104920"/>
                <a:ext cx="492120" cy="491760"/>
                <a:chOff x="4753080" y="2104920"/>
                <a:chExt cx="492120" cy="491760"/>
              </a:xfrm>
            </p:grpSpPr>
            <p:sp>
              <p:nvSpPr>
                <p:cNvPr id="8888"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89"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90"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91"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892"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889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8894"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895"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8896" name="PlaceHolder 4"/>
          <p:cNvSpPr>
            <a:spLocks noGrp="1"/>
          </p:cNvSpPr>
          <p:nvPr>
            <p:ph type="ftr" idx="16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897" name="PlaceHolder 5"/>
          <p:cNvSpPr>
            <a:spLocks noGrp="1"/>
          </p:cNvSpPr>
          <p:nvPr>
            <p:ph type="sldNum" idx="16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2D54B2EB-6129-4445-A838-E3A407A01E37}"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8898" name="PlaceHolder 6"/>
          <p:cNvSpPr>
            <a:spLocks noGrp="1"/>
          </p:cNvSpPr>
          <p:nvPr>
            <p:ph type="dt" idx="16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8902" name="Group 2"/>
          <p:cNvGrpSpPr/>
          <p:nvPr/>
        </p:nvGrpSpPr>
        <p:grpSpPr>
          <a:xfrm>
            <a:off x="-290160" y="762120"/>
            <a:ext cx="7083360" cy="6859440"/>
            <a:chOff x="-290160" y="762120"/>
            <a:chExt cx="7083360" cy="6859440"/>
          </a:xfrm>
        </p:grpSpPr>
        <p:grpSp>
          <p:nvGrpSpPr>
            <p:cNvPr id="8903" name="Group 3"/>
            <p:cNvGrpSpPr/>
            <p:nvPr/>
          </p:nvGrpSpPr>
          <p:grpSpPr>
            <a:xfrm>
              <a:off x="-290160" y="762120"/>
              <a:ext cx="7083360" cy="6859440"/>
              <a:chOff x="-290160" y="762120"/>
              <a:chExt cx="7083360" cy="6859440"/>
            </a:xfrm>
          </p:grpSpPr>
          <p:grpSp>
            <p:nvGrpSpPr>
              <p:cNvPr id="8904" name="Group 4"/>
              <p:cNvGrpSpPr/>
              <p:nvPr/>
            </p:nvGrpSpPr>
            <p:grpSpPr>
              <a:xfrm>
                <a:off x="-290160" y="762120"/>
                <a:ext cx="7083360" cy="6859440"/>
                <a:chOff x="-290160" y="762120"/>
                <a:chExt cx="7083360" cy="6859440"/>
              </a:xfrm>
            </p:grpSpPr>
            <p:sp>
              <p:nvSpPr>
                <p:cNvPr id="890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906" name="Group 6"/>
                <p:cNvGrpSpPr/>
                <p:nvPr/>
              </p:nvGrpSpPr>
              <p:grpSpPr>
                <a:xfrm>
                  <a:off x="-290160" y="762120"/>
                  <a:ext cx="7083360" cy="6859440"/>
                  <a:chOff x="-290160" y="762120"/>
                  <a:chExt cx="7083360" cy="6859440"/>
                </a:xfrm>
              </p:grpSpPr>
              <p:sp>
                <p:nvSpPr>
                  <p:cNvPr id="890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0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0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910" name="Group 10"/>
                  <p:cNvGrpSpPr/>
                  <p:nvPr/>
                </p:nvGrpSpPr>
                <p:grpSpPr>
                  <a:xfrm>
                    <a:off x="-290160" y="762120"/>
                    <a:ext cx="7083360" cy="6859440"/>
                    <a:chOff x="-290160" y="762120"/>
                    <a:chExt cx="7083360" cy="6859440"/>
                  </a:xfrm>
                </p:grpSpPr>
                <p:sp>
                  <p:nvSpPr>
                    <p:cNvPr id="891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912" name="Group 12"/>
                    <p:cNvGrpSpPr/>
                    <p:nvPr/>
                  </p:nvGrpSpPr>
                  <p:grpSpPr>
                    <a:xfrm>
                      <a:off x="-290160" y="769320"/>
                      <a:ext cx="7074720" cy="6852240"/>
                      <a:chOff x="-290160" y="769320"/>
                      <a:chExt cx="7074720" cy="6852240"/>
                    </a:xfrm>
                  </p:grpSpPr>
                  <p:sp>
                    <p:nvSpPr>
                      <p:cNvPr id="891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914" name="Group 14"/>
                      <p:cNvGrpSpPr/>
                      <p:nvPr/>
                    </p:nvGrpSpPr>
                    <p:grpSpPr>
                      <a:xfrm>
                        <a:off x="-290160" y="769320"/>
                        <a:ext cx="7074720" cy="6852240"/>
                        <a:chOff x="-290160" y="769320"/>
                        <a:chExt cx="7074720" cy="6852240"/>
                      </a:xfrm>
                    </p:grpSpPr>
                    <p:sp>
                      <p:nvSpPr>
                        <p:cNvPr id="891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1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1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1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1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2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3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4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5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8951" name="Group 51"/>
                        <p:cNvGrpSpPr/>
                        <p:nvPr/>
                      </p:nvGrpSpPr>
                      <p:grpSpPr>
                        <a:xfrm>
                          <a:off x="-290160" y="1245240"/>
                          <a:ext cx="6460920" cy="6376320"/>
                          <a:chOff x="-290160" y="1245240"/>
                          <a:chExt cx="6460920" cy="6376320"/>
                        </a:xfrm>
                      </p:grpSpPr>
                      <p:sp>
                        <p:nvSpPr>
                          <p:cNvPr id="895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5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6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6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6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896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896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6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6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6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6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6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897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7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898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8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899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000" name="Group 100"/>
              <p:cNvGrpSpPr/>
              <p:nvPr/>
            </p:nvGrpSpPr>
            <p:grpSpPr>
              <a:xfrm>
                <a:off x="28440" y="2678760"/>
                <a:ext cx="5018400" cy="4111200"/>
                <a:chOff x="28440" y="2678760"/>
                <a:chExt cx="5018400" cy="4111200"/>
              </a:xfrm>
            </p:grpSpPr>
            <p:sp>
              <p:nvSpPr>
                <p:cNvPr id="900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0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9003" name="Group 103"/>
                <p:cNvGrpSpPr/>
                <p:nvPr/>
              </p:nvGrpSpPr>
              <p:grpSpPr>
                <a:xfrm>
                  <a:off x="28440" y="4279680"/>
                  <a:ext cx="2090520" cy="2510280"/>
                  <a:chOff x="28440" y="4279680"/>
                  <a:chExt cx="2090520" cy="2510280"/>
                </a:xfrm>
              </p:grpSpPr>
              <p:sp>
                <p:nvSpPr>
                  <p:cNvPr id="900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0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0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0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0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0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1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1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1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9013" name="Group 113"/>
            <p:cNvGrpSpPr/>
            <p:nvPr/>
          </p:nvGrpSpPr>
          <p:grpSpPr>
            <a:xfrm>
              <a:off x="25560" y="2104920"/>
              <a:ext cx="5219640" cy="4678560"/>
              <a:chOff x="25560" y="2104920"/>
              <a:chExt cx="5219640" cy="4678560"/>
            </a:xfrm>
          </p:grpSpPr>
          <p:sp>
            <p:nvSpPr>
              <p:cNvPr id="901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1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1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01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01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01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9020" name="Group 120"/>
              <p:cNvGrpSpPr/>
              <p:nvPr/>
            </p:nvGrpSpPr>
            <p:grpSpPr>
              <a:xfrm>
                <a:off x="4753080" y="2104920"/>
                <a:ext cx="492120" cy="491760"/>
                <a:chOff x="4753080" y="2104920"/>
                <a:chExt cx="492120" cy="491760"/>
              </a:xfrm>
            </p:grpSpPr>
            <p:sp>
              <p:nvSpPr>
                <p:cNvPr id="902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2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2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2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02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902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9027" name="PlaceHolder 2"/>
          <p:cNvSpPr>
            <a:spLocks noGrp="1"/>
          </p:cNvSpPr>
          <p:nvPr>
            <p:ph type="ftr" idx="16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028" name="PlaceHolder 3"/>
          <p:cNvSpPr>
            <a:spLocks noGrp="1"/>
          </p:cNvSpPr>
          <p:nvPr>
            <p:ph type="sldNum" idx="17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7B68920A-C28D-4F50-85A0-F2AC6F6916F9}"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9029" name="PlaceHolder 4"/>
          <p:cNvSpPr>
            <a:spLocks noGrp="1"/>
          </p:cNvSpPr>
          <p:nvPr>
            <p:ph type="dt" idx="17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2"/>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9031" name="Group 2"/>
          <p:cNvGrpSpPr/>
          <p:nvPr/>
        </p:nvGrpSpPr>
        <p:grpSpPr>
          <a:xfrm>
            <a:off x="-290160" y="762120"/>
            <a:ext cx="7083360" cy="6859440"/>
            <a:chOff x="-290160" y="762120"/>
            <a:chExt cx="7083360" cy="6859440"/>
          </a:xfrm>
        </p:grpSpPr>
        <p:grpSp>
          <p:nvGrpSpPr>
            <p:cNvPr id="9032" name="Group 3"/>
            <p:cNvGrpSpPr/>
            <p:nvPr/>
          </p:nvGrpSpPr>
          <p:grpSpPr>
            <a:xfrm>
              <a:off x="-290160" y="762120"/>
              <a:ext cx="7083360" cy="6859440"/>
              <a:chOff x="-290160" y="762120"/>
              <a:chExt cx="7083360" cy="6859440"/>
            </a:xfrm>
          </p:grpSpPr>
          <p:grpSp>
            <p:nvGrpSpPr>
              <p:cNvPr id="9033" name="Group 4"/>
              <p:cNvGrpSpPr/>
              <p:nvPr/>
            </p:nvGrpSpPr>
            <p:grpSpPr>
              <a:xfrm>
                <a:off x="-290160" y="762120"/>
                <a:ext cx="7083360" cy="6859440"/>
                <a:chOff x="-290160" y="762120"/>
                <a:chExt cx="7083360" cy="6859440"/>
              </a:xfrm>
            </p:grpSpPr>
            <p:sp>
              <p:nvSpPr>
                <p:cNvPr id="9034"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35" name="Group 6"/>
                <p:cNvGrpSpPr/>
                <p:nvPr/>
              </p:nvGrpSpPr>
              <p:grpSpPr>
                <a:xfrm>
                  <a:off x="-290160" y="762120"/>
                  <a:ext cx="7083360" cy="6859440"/>
                  <a:chOff x="-290160" y="762120"/>
                  <a:chExt cx="7083360" cy="6859440"/>
                </a:xfrm>
              </p:grpSpPr>
              <p:sp>
                <p:nvSpPr>
                  <p:cNvPr id="9036"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37"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38"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39" name="Group 10"/>
                  <p:cNvGrpSpPr/>
                  <p:nvPr/>
                </p:nvGrpSpPr>
                <p:grpSpPr>
                  <a:xfrm>
                    <a:off x="-290160" y="762120"/>
                    <a:ext cx="7083360" cy="6859440"/>
                    <a:chOff x="-290160" y="762120"/>
                    <a:chExt cx="7083360" cy="6859440"/>
                  </a:xfrm>
                </p:grpSpPr>
                <p:sp>
                  <p:nvSpPr>
                    <p:cNvPr id="9040"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41" name="Group 12"/>
                    <p:cNvGrpSpPr/>
                    <p:nvPr/>
                  </p:nvGrpSpPr>
                  <p:grpSpPr>
                    <a:xfrm>
                      <a:off x="-290160" y="769320"/>
                      <a:ext cx="7074720" cy="6852240"/>
                      <a:chOff x="-290160" y="769320"/>
                      <a:chExt cx="7074720" cy="6852240"/>
                    </a:xfrm>
                  </p:grpSpPr>
                  <p:sp>
                    <p:nvSpPr>
                      <p:cNvPr id="9042"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43" name="Group 14"/>
                      <p:cNvGrpSpPr/>
                      <p:nvPr/>
                    </p:nvGrpSpPr>
                    <p:grpSpPr>
                      <a:xfrm>
                        <a:off x="-290160" y="769320"/>
                        <a:ext cx="7074720" cy="6852240"/>
                        <a:chOff x="-290160" y="769320"/>
                        <a:chExt cx="7074720" cy="6852240"/>
                      </a:xfrm>
                    </p:grpSpPr>
                    <p:sp>
                      <p:nvSpPr>
                        <p:cNvPr id="9044"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45"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46"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47"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48"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49"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0"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1"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2"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3"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4"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5"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6"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7"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8"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59"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0"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1"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2"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3"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4"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5"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6"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7"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8"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69"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0"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1"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2"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3"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4"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5"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6"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7"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8"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79"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080" name="Group 51"/>
                        <p:cNvGrpSpPr/>
                        <p:nvPr/>
                      </p:nvGrpSpPr>
                      <p:grpSpPr>
                        <a:xfrm>
                          <a:off x="-290160" y="1245240"/>
                          <a:ext cx="6460920" cy="6376320"/>
                          <a:chOff x="-290160" y="1245240"/>
                          <a:chExt cx="6460920" cy="6376320"/>
                        </a:xfrm>
                      </p:grpSpPr>
                      <p:sp>
                        <p:nvSpPr>
                          <p:cNvPr id="9081"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2"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3"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4"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5"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6"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7"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8"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89"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90"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91"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092"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9093"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4"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5"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6"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7"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8"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099"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0"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1"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2"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3"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9104"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5"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6"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7"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8"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09"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0"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1"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2"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3"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4"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5"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6"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9117"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8"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19"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0"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1"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2"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3"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4"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5"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6"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7"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28"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129" name="Group 100"/>
              <p:cNvGrpSpPr/>
              <p:nvPr/>
            </p:nvGrpSpPr>
            <p:grpSpPr>
              <a:xfrm>
                <a:off x="28440" y="2678760"/>
                <a:ext cx="5018400" cy="4111200"/>
                <a:chOff x="28440" y="2678760"/>
                <a:chExt cx="5018400" cy="4111200"/>
              </a:xfrm>
            </p:grpSpPr>
            <p:sp>
              <p:nvSpPr>
                <p:cNvPr id="9130"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1"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9132" name="Group 103"/>
                <p:cNvGrpSpPr/>
                <p:nvPr/>
              </p:nvGrpSpPr>
              <p:grpSpPr>
                <a:xfrm>
                  <a:off x="28440" y="4279680"/>
                  <a:ext cx="2090520" cy="2510280"/>
                  <a:chOff x="28440" y="4279680"/>
                  <a:chExt cx="2090520" cy="2510280"/>
                </a:xfrm>
              </p:grpSpPr>
              <p:sp>
                <p:nvSpPr>
                  <p:cNvPr id="9133"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4"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35"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6"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7"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8"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39"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40"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41"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9142" name="Group 113"/>
            <p:cNvGrpSpPr/>
            <p:nvPr/>
          </p:nvGrpSpPr>
          <p:grpSpPr>
            <a:xfrm>
              <a:off x="25560" y="2104920"/>
              <a:ext cx="5219640" cy="4678560"/>
              <a:chOff x="25560" y="2104920"/>
              <a:chExt cx="5219640" cy="4678560"/>
            </a:xfrm>
          </p:grpSpPr>
          <p:sp>
            <p:nvSpPr>
              <p:cNvPr id="9143"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44"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45"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146"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147"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148"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9149" name="Group 120"/>
              <p:cNvGrpSpPr/>
              <p:nvPr/>
            </p:nvGrpSpPr>
            <p:grpSpPr>
              <a:xfrm>
                <a:off x="4753080" y="2104920"/>
                <a:ext cx="492120" cy="491760"/>
                <a:chOff x="4753080" y="2104920"/>
                <a:chExt cx="492120" cy="491760"/>
              </a:xfrm>
            </p:grpSpPr>
            <p:sp>
              <p:nvSpPr>
                <p:cNvPr id="9150"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151"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152"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153"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154"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9155" name="PlaceHolder 1"/>
          <p:cNvSpPr>
            <a:spLocks noGrp="1"/>
          </p:cNvSpPr>
          <p:nvPr>
            <p:ph type="ftr" idx="17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156" name="PlaceHolder 2"/>
          <p:cNvSpPr>
            <a:spLocks noGrp="1"/>
          </p:cNvSpPr>
          <p:nvPr>
            <p:ph type="sldNum" idx="17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B76F1A6-D1E5-42D5-A132-DED79F6C0D35}"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9157" name="PlaceHolder 3"/>
          <p:cNvSpPr>
            <a:spLocks noGrp="1"/>
          </p:cNvSpPr>
          <p:nvPr>
            <p:ph type="dt" idx="17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2"/>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9158" name="Group 2"/>
          <p:cNvGrpSpPr/>
          <p:nvPr/>
        </p:nvGrpSpPr>
        <p:grpSpPr>
          <a:xfrm>
            <a:off x="-290160" y="762120"/>
            <a:ext cx="7083360" cy="6859440"/>
            <a:chOff x="-290160" y="762120"/>
            <a:chExt cx="7083360" cy="6859440"/>
          </a:xfrm>
        </p:grpSpPr>
        <p:grpSp>
          <p:nvGrpSpPr>
            <p:cNvPr id="9159" name="Group 3"/>
            <p:cNvGrpSpPr/>
            <p:nvPr/>
          </p:nvGrpSpPr>
          <p:grpSpPr>
            <a:xfrm>
              <a:off x="-290160" y="762120"/>
              <a:ext cx="7083360" cy="6859440"/>
              <a:chOff x="-290160" y="762120"/>
              <a:chExt cx="7083360" cy="6859440"/>
            </a:xfrm>
          </p:grpSpPr>
          <p:grpSp>
            <p:nvGrpSpPr>
              <p:cNvPr id="9160" name="Group 4"/>
              <p:cNvGrpSpPr/>
              <p:nvPr/>
            </p:nvGrpSpPr>
            <p:grpSpPr>
              <a:xfrm>
                <a:off x="-290160" y="762120"/>
                <a:ext cx="7083360" cy="6859440"/>
                <a:chOff x="-290160" y="762120"/>
                <a:chExt cx="7083360" cy="6859440"/>
              </a:xfrm>
            </p:grpSpPr>
            <p:sp>
              <p:nvSpPr>
                <p:cNvPr id="916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62" name="Group 6"/>
                <p:cNvGrpSpPr/>
                <p:nvPr/>
              </p:nvGrpSpPr>
              <p:grpSpPr>
                <a:xfrm>
                  <a:off x="-290160" y="762120"/>
                  <a:ext cx="7083360" cy="6859440"/>
                  <a:chOff x="-290160" y="762120"/>
                  <a:chExt cx="7083360" cy="6859440"/>
                </a:xfrm>
              </p:grpSpPr>
              <p:sp>
                <p:nvSpPr>
                  <p:cNvPr id="916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6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16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66" name="Group 10"/>
                  <p:cNvGrpSpPr/>
                  <p:nvPr/>
                </p:nvGrpSpPr>
                <p:grpSpPr>
                  <a:xfrm>
                    <a:off x="-290160" y="762120"/>
                    <a:ext cx="7083360" cy="6859440"/>
                    <a:chOff x="-290160" y="762120"/>
                    <a:chExt cx="7083360" cy="6859440"/>
                  </a:xfrm>
                </p:grpSpPr>
                <p:sp>
                  <p:nvSpPr>
                    <p:cNvPr id="916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68" name="Group 12"/>
                    <p:cNvGrpSpPr/>
                    <p:nvPr/>
                  </p:nvGrpSpPr>
                  <p:grpSpPr>
                    <a:xfrm>
                      <a:off x="-290160" y="769320"/>
                      <a:ext cx="7074720" cy="6852240"/>
                      <a:chOff x="-290160" y="769320"/>
                      <a:chExt cx="7074720" cy="6852240"/>
                    </a:xfrm>
                  </p:grpSpPr>
                  <p:sp>
                    <p:nvSpPr>
                      <p:cNvPr id="916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170" name="Group 14"/>
                      <p:cNvGrpSpPr/>
                      <p:nvPr/>
                    </p:nvGrpSpPr>
                    <p:grpSpPr>
                      <a:xfrm>
                        <a:off x="-290160" y="769320"/>
                        <a:ext cx="7074720" cy="6852240"/>
                        <a:chOff x="-290160" y="769320"/>
                        <a:chExt cx="7074720" cy="6852240"/>
                      </a:xfrm>
                    </p:grpSpPr>
                    <p:sp>
                      <p:nvSpPr>
                        <p:cNvPr id="917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7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8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19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0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207" name="Group 51"/>
                        <p:cNvGrpSpPr/>
                        <p:nvPr/>
                      </p:nvGrpSpPr>
                      <p:grpSpPr>
                        <a:xfrm>
                          <a:off x="-290160" y="1245240"/>
                          <a:ext cx="6460920" cy="6376320"/>
                          <a:chOff x="-290160" y="1245240"/>
                          <a:chExt cx="6460920" cy="6376320"/>
                        </a:xfrm>
                      </p:grpSpPr>
                      <p:sp>
                        <p:nvSpPr>
                          <p:cNvPr id="920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0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1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922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2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923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3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924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4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256" name="Group 100"/>
              <p:cNvGrpSpPr/>
              <p:nvPr/>
            </p:nvGrpSpPr>
            <p:grpSpPr>
              <a:xfrm>
                <a:off x="28440" y="2678760"/>
                <a:ext cx="5018400" cy="4111200"/>
                <a:chOff x="28440" y="2678760"/>
                <a:chExt cx="5018400" cy="4111200"/>
              </a:xfrm>
            </p:grpSpPr>
            <p:sp>
              <p:nvSpPr>
                <p:cNvPr id="925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5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9259" name="Group 103"/>
                <p:cNvGrpSpPr/>
                <p:nvPr/>
              </p:nvGrpSpPr>
              <p:grpSpPr>
                <a:xfrm>
                  <a:off x="28440" y="4279680"/>
                  <a:ext cx="2090520" cy="2510280"/>
                  <a:chOff x="28440" y="4279680"/>
                  <a:chExt cx="2090520" cy="2510280"/>
                </a:xfrm>
              </p:grpSpPr>
              <p:sp>
                <p:nvSpPr>
                  <p:cNvPr id="926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6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26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9269" name="Group 113"/>
            <p:cNvGrpSpPr/>
            <p:nvPr/>
          </p:nvGrpSpPr>
          <p:grpSpPr>
            <a:xfrm>
              <a:off x="25560" y="2104920"/>
              <a:ext cx="5219640" cy="4678560"/>
              <a:chOff x="25560" y="2104920"/>
              <a:chExt cx="5219640" cy="4678560"/>
            </a:xfrm>
          </p:grpSpPr>
          <p:sp>
            <p:nvSpPr>
              <p:cNvPr id="927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7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7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27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27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27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9276" name="Group 120"/>
              <p:cNvGrpSpPr/>
              <p:nvPr/>
            </p:nvGrpSpPr>
            <p:grpSpPr>
              <a:xfrm>
                <a:off x="4753080" y="2104920"/>
                <a:ext cx="492120" cy="491760"/>
                <a:chOff x="4753080" y="2104920"/>
                <a:chExt cx="492120" cy="491760"/>
              </a:xfrm>
            </p:grpSpPr>
            <p:sp>
              <p:nvSpPr>
                <p:cNvPr id="927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7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7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8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28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928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9283"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284"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285"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286" name="PlaceHolder 5"/>
          <p:cNvSpPr>
            <a:spLocks noGrp="1"/>
          </p:cNvSpPr>
          <p:nvPr>
            <p:ph type="ftr" idx="17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287" name="PlaceHolder 6"/>
          <p:cNvSpPr>
            <a:spLocks noGrp="1"/>
          </p:cNvSpPr>
          <p:nvPr>
            <p:ph type="sldNum" idx="17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E301F932-D769-44E5-AE3D-DA4F918B5B6F}"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9288" name="PlaceHolder 7"/>
          <p:cNvSpPr>
            <a:spLocks noGrp="1"/>
          </p:cNvSpPr>
          <p:nvPr>
            <p:ph type="dt" idx="17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1288" name="Group 2"/>
          <p:cNvGrpSpPr/>
          <p:nvPr/>
        </p:nvGrpSpPr>
        <p:grpSpPr>
          <a:xfrm>
            <a:off x="-290160" y="762120"/>
            <a:ext cx="7083360" cy="6859440"/>
            <a:chOff x="-290160" y="762120"/>
            <a:chExt cx="7083360" cy="6859440"/>
          </a:xfrm>
        </p:grpSpPr>
        <p:grpSp>
          <p:nvGrpSpPr>
            <p:cNvPr id="1289" name="Group 3"/>
            <p:cNvGrpSpPr/>
            <p:nvPr/>
          </p:nvGrpSpPr>
          <p:grpSpPr>
            <a:xfrm>
              <a:off x="-290160" y="762120"/>
              <a:ext cx="7083360" cy="6859440"/>
              <a:chOff x="-290160" y="762120"/>
              <a:chExt cx="7083360" cy="6859440"/>
            </a:xfrm>
          </p:grpSpPr>
          <p:grpSp>
            <p:nvGrpSpPr>
              <p:cNvPr id="1290" name="Group 4"/>
              <p:cNvGrpSpPr/>
              <p:nvPr/>
            </p:nvGrpSpPr>
            <p:grpSpPr>
              <a:xfrm>
                <a:off x="-290160" y="762120"/>
                <a:ext cx="7083360" cy="6859440"/>
                <a:chOff x="-290160" y="762120"/>
                <a:chExt cx="7083360" cy="6859440"/>
              </a:xfrm>
            </p:grpSpPr>
            <p:sp>
              <p:nvSpPr>
                <p:cNvPr id="1291"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92" name="Group 6"/>
                <p:cNvGrpSpPr/>
                <p:nvPr/>
              </p:nvGrpSpPr>
              <p:grpSpPr>
                <a:xfrm>
                  <a:off x="-290160" y="762120"/>
                  <a:ext cx="7083360" cy="6859440"/>
                  <a:chOff x="-290160" y="762120"/>
                  <a:chExt cx="7083360" cy="6859440"/>
                </a:xfrm>
              </p:grpSpPr>
              <p:sp>
                <p:nvSpPr>
                  <p:cNvPr id="1293"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94"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295"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96" name="Group 10"/>
                  <p:cNvGrpSpPr/>
                  <p:nvPr/>
                </p:nvGrpSpPr>
                <p:grpSpPr>
                  <a:xfrm>
                    <a:off x="-290160" y="762120"/>
                    <a:ext cx="7083360" cy="6859440"/>
                    <a:chOff x="-290160" y="762120"/>
                    <a:chExt cx="7083360" cy="6859440"/>
                  </a:xfrm>
                </p:grpSpPr>
                <p:sp>
                  <p:nvSpPr>
                    <p:cNvPr id="1297"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298" name="Group 12"/>
                    <p:cNvGrpSpPr/>
                    <p:nvPr/>
                  </p:nvGrpSpPr>
                  <p:grpSpPr>
                    <a:xfrm>
                      <a:off x="-290160" y="769320"/>
                      <a:ext cx="7074720" cy="6852240"/>
                      <a:chOff x="-290160" y="769320"/>
                      <a:chExt cx="7074720" cy="6852240"/>
                    </a:xfrm>
                  </p:grpSpPr>
                  <p:sp>
                    <p:nvSpPr>
                      <p:cNvPr id="1299"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300" name="Group 14"/>
                      <p:cNvGrpSpPr/>
                      <p:nvPr/>
                    </p:nvGrpSpPr>
                    <p:grpSpPr>
                      <a:xfrm>
                        <a:off x="-290160" y="769320"/>
                        <a:ext cx="7074720" cy="6852240"/>
                        <a:chOff x="-290160" y="769320"/>
                        <a:chExt cx="7074720" cy="6852240"/>
                      </a:xfrm>
                    </p:grpSpPr>
                    <p:sp>
                      <p:nvSpPr>
                        <p:cNvPr id="1301"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2"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3"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4"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5"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6"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7"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8"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09"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0"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1"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2"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3"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4"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5"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6"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7"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8"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19"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0"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1"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2"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3"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4"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5"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6"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7"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8"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29"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0"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1"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2"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3"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4"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5"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36"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337" name="Group 51"/>
                        <p:cNvGrpSpPr/>
                        <p:nvPr/>
                      </p:nvGrpSpPr>
                      <p:grpSpPr>
                        <a:xfrm>
                          <a:off x="-290160" y="1245240"/>
                          <a:ext cx="6460920" cy="6376320"/>
                          <a:chOff x="-290160" y="1245240"/>
                          <a:chExt cx="6460920" cy="6376320"/>
                        </a:xfrm>
                      </p:grpSpPr>
                      <p:sp>
                        <p:nvSpPr>
                          <p:cNvPr id="1338"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39"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0"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1"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2"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3"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4"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5"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6"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7"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8"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49"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350"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1"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2"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3"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4"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5"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6"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7"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8"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59"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0"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361"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2"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3"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4"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5"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6"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7"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8"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69"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0"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1"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2"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3"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1374"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5"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6"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7"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8"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79"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0"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1"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2"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3"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4"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5"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386" name="Group 100"/>
              <p:cNvGrpSpPr/>
              <p:nvPr/>
            </p:nvGrpSpPr>
            <p:grpSpPr>
              <a:xfrm>
                <a:off x="28440" y="2678760"/>
                <a:ext cx="5018400" cy="4111200"/>
                <a:chOff x="28440" y="2678760"/>
                <a:chExt cx="5018400" cy="4111200"/>
              </a:xfrm>
            </p:grpSpPr>
            <p:sp>
              <p:nvSpPr>
                <p:cNvPr id="1387"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88"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389" name="Group 103"/>
                <p:cNvGrpSpPr/>
                <p:nvPr/>
              </p:nvGrpSpPr>
              <p:grpSpPr>
                <a:xfrm>
                  <a:off x="28440" y="4279680"/>
                  <a:ext cx="2090520" cy="2510280"/>
                  <a:chOff x="28440" y="4279680"/>
                  <a:chExt cx="2090520" cy="2510280"/>
                </a:xfrm>
              </p:grpSpPr>
              <p:sp>
                <p:nvSpPr>
                  <p:cNvPr id="1390"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1"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392"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3"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4"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5"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6"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7"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398"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1399" name="Group 113"/>
            <p:cNvGrpSpPr/>
            <p:nvPr/>
          </p:nvGrpSpPr>
          <p:grpSpPr>
            <a:xfrm>
              <a:off x="25560" y="2104920"/>
              <a:ext cx="5219640" cy="4678560"/>
              <a:chOff x="25560" y="2104920"/>
              <a:chExt cx="5219640" cy="4678560"/>
            </a:xfrm>
          </p:grpSpPr>
          <p:sp>
            <p:nvSpPr>
              <p:cNvPr id="1400"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01"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02"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403"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404"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405"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406" name="Group 120"/>
              <p:cNvGrpSpPr/>
              <p:nvPr/>
            </p:nvGrpSpPr>
            <p:grpSpPr>
              <a:xfrm>
                <a:off x="4753080" y="2104920"/>
                <a:ext cx="492120" cy="491760"/>
                <a:chOff x="4753080" y="2104920"/>
                <a:chExt cx="492120" cy="491760"/>
              </a:xfrm>
            </p:grpSpPr>
            <p:sp>
              <p:nvSpPr>
                <p:cNvPr id="1407"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08"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09"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10"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11"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1412" name="Group 2"/>
          <p:cNvGrpSpPr/>
          <p:nvPr/>
        </p:nvGrpSpPr>
        <p:grpSpPr>
          <a:xfrm>
            <a:off x="-313920" y="798480"/>
            <a:ext cx="7083000" cy="6859800"/>
            <a:chOff x="-313920" y="798480"/>
            <a:chExt cx="7083000" cy="6859800"/>
          </a:xfrm>
        </p:grpSpPr>
        <p:grpSp>
          <p:nvGrpSpPr>
            <p:cNvPr id="1413" name="Group 3"/>
            <p:cNvGrpSpPr/>
            <p:nvPr/>
          </p:nvGrpSpPr>
          <p:grpSpPr>
            <a:xfrm>
              <a:off x="-313920" y="798480"/>
              <a:ext cx="7083000" cy="6859800"/>
              <a:chOff x="-313920" y="798480"/>
              <a:chExt cx="7083000" cy="6859800"/>
            </a:xfrm>
          </p:grpSpPr>
          <p:grpSp>
            <p:nvGrpSpPr>
              <p:cNvPr id="1414" name="Group 4"/>
              <p:cNvGrpSpPr/>
              <p:nvPr/>
            </p:nvGrpSpPr>
            <p:grpSpPr>
              <a:xfrm>
                <a:off x="-313920" y="798480"/>
                <a:ext cx="7083000" cy="6859800"/>
                <a:chOff x="-313920" y="798480"/>
                <a:chExt cx="7083000" cy="6859800"/>
              </a:xfrm>
            </p:grpSpPr>
            <p:sp>
              <p:nvSpPr>
                <p:cNvPr id="1415"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416" name="Group 6"/>
                <p:cNvGrpSpPr/>
                <p:nvPr/>
              </p:nvGrpSpPr>
              <p:grpSpPr>
                <a:xfrm>
                  <a:off x="-313920" y="798480"/>
                  <a:ext cx="7083000" cy="6859800"/>
                  <a:chOff x="-313920" y="798480"/>
                  <a:chExt cx="7083000" cy="6859800"/>
                </a:xfrm>
              </p:grpSpPr>
              <p:sp>
                <p:nvSpPr>
                  <p:cNvPr id="1417"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18"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19"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420" name="Group 10"/>
                  <p:cNvGrpSpPr/>
                  <p:nvPr/>
                </p:nvGrpSpPr>
                <p:grpSpPr>
                  <a:xfrm>
                    <a:off x="-313920" y="798480"/>
                    <a:ext cx="7083000" cy="6859800"/>
                    <a:chOff x="-313920" y="798480"/>
                    <a:chExt cx="7083000" cy="6859800"/>
                  </a:xfrm>
                </p:grpSpPr>
                <p:sp>
                  <p:nvSpPr>
                    <p:cNvPr id="1421"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422" name="Group 12"/>
                    <p:cNvGrpSpPr/>
                    <p:nvPr/>
                  </p:nvGrpSpPr>
                  <p:grpSpPr>
                    <a:xfrm>
                      <a:off x="-313920" y="805680"/>
                      <a:ext cx="7074720" cy="6852600"/>
                      <a:chOff x="-313920" y="805680"/>
                      <a:chExt cx="7074720" cy="6852600"/>
                    </a:xfrm>
                  </p:grpSpPr>
                  <p:sp>
                    <p:nvSpPr>
                      <p:cNvPr id="1423"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424" name="Group 14"/>
                      <p:cNvGrpSpPr/>
                      <p:nvPr/>
                    </p:nvGrpSpPr>
                    <p:grpSpPr>
                      <a:xfrm>
                        <a:off x="-313920" y="805680"/>
                        <a:ext cx="7074720" cy="6852600"/>
                        <a:chOff x="-313920" y="805680"/>
                        <a:chExt cx="7074720" cy="6852600"/>
                      </a:xfrm>
                    </p:grpSpPr>
                    <p:sp>
                      <p:nvSpPr>
                        <p:cNvPr id="1425"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26"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27"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28"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29"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0"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1"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2"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3"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4"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5"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6"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7"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8"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39"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0"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1"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2"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3"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4"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5"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6"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7"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8"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49"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0"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1"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2"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3"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4"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5"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6"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7"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8"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59"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60"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461" name="Group 51"/>
                        <p:cNvGrpSpPr/>
                        <p:nvPr/>
                      </p:nvGrpSpPr>
                      <p:grpSpPr>
                        <a:xfrm>
                          <a:off x="-313920" y="1281960"/>
                          <a:ext cx="6460920" cy="6376320"/>
                          <a:chOff x="-313920" y="1281960"/>
                          <a:chExt cx="6460920" cy="6376320"/>
                        </a:xfrm>
                      </p:grpSpPr>
                      <p:sp>
                        <p:nvSpPr>
                          <p:cNvPr id="1462"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3"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4"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5"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6"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7"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8"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69"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0"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1"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2"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473"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474"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5"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6"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7"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8"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79"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0"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1"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2"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3"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4"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485"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6"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7"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8"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89"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0"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1"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2"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3"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4"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5"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6"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7"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1498"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499"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0"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1"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2"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3"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4"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5"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6"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7"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8"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09"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510" name="Group 100"/>
              <p:cNvGrpSpPr/>
              <p:nvPr/>
            </p:nvGrpSpPr>
            <p:grpSpPr>
              <a:xfrm>
                <a:off x="4680" y="2715480"/>
                <a:ext cx="5018400" cy="4111200"/>
                <a:chOff x="4680" y="2715480"/>
                <a:chExt cx="5018400" cy="4111200"/>
              </a:xfrm>
            </p:grpSpPr>
            <p:sp>
              <p:nvSpPr>
                <p:cNvPr id="1511"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2"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513" name="Group 103"/>
                <p:cNvGrpSpPr/>
                <p:nvPr/>
              </p:nvGrpSpPr>
              <p:grpSpPr>
                <a:xfrm>
                  <a:off x="4680" y="4316400"/>
                  <a:ext cx="2090520" cy="2510280"/>
                  <a:chOff x="4680" y="4316400"/>
                  <a:chExt cx="2090520" cy="2510280"/>
                </a:xfrm>
              </p:grpSpPr>
              <p:sp>
                <p:nvSpPr>
                  <p:cNvPr id="1514"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5"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16"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7"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8"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19"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20"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21"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22"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1523" name="Group 113"/>
            <p:cNvGrpSpPr/>
            <p:nvPr/>
          </p:nvGrpSpPr>
          <p:grpSpPr>
            <a:xfrm>
              <a:off x="1440" y="2127240"/>
              <a:ext cx="5258160" cy="4692960"/>
              <a:chOff x="1440" y="2127240"/>
              <a:chExt cx="5258160" cy="4692960"/>
            </a:xfrm>
          </p:grpSpPr>
          <p:sp>
            <p:nvSpPr>
              <p:cNvPr id="1524"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25"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26"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527"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528"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529"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530" name="Group 120"/>
              <p:cNvGrpSpPr/>
              <p:nvPr/>
            </p:nvGrpSpPr>
            <p:grpSpPr>
              <a:xfrm>
                <a:off x="4763880" y="2127240"/>
                <a:ext cx="495720" cy="488880"/>
                <a:chOff x="4763880" y="2127240"/>
                <a:chExt cx="495720" cy="488880"/>
              </a:xfrm>
            </p:grpSpPr>
            <p:sp>
              <p:nvSpPr>
                <p:cNvPr id="1531"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32"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33"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34"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535"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1536"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537" name="PlaceHolder 2"/>
          <p:cNvSpPr>
            <a:spLocks noGrp="1"/>
          </p:cNvSpPr>
          <p:nvPr>
            <p:ph type="ftr" idx="16"/>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38" name="PlaceHolder 3"/>
          <p:cNvSpPr>
            <a:spLocks noGrp="1"/>
          </p:cNvSpPr>
          <p:nvPr>
            <p:ph type="sldNum" idx="17"/>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1AB0E63D-06EF-4507-ABE5-AAE888D3EB53}"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1539" name="PlaceHolder 4"/>
          <p:cNvSpPr>
            <a:spLocks noGrp="1"/>
          </p:cNvSpPr>
          <p:nvPr>
            <p:ph type="dt" idx="18"/>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9293" name="Group 2"/>
          <p:cNvGrpSpPr/>
          <p:nvPr/>
        </p:nvGrpSpPr>
        <p:grpSpPr>
          <a:xfrm>
            <a:off x="-290160" y="762120"/>
            <a:ext cx="7083360" cy="6859440"/>
            <a:chOff x="-290160" y="762120"/>
            <a:chExt cx="7083360" cy="6859440"/>
          </a:xfrm>
        </p:grpSpPr>
        <p:grpSp>
          <p:nvGrpSpPr>
            <p:cNvPr id="9294" name="Group 3"/>
            <p:cNvGrpSpPr/>
            <p:nvPr/>
          </p:nvGrpSpPr>
          <p:grpSpPr>
            <a:xfrm>
              <a:off x="-290160" y="762120"/>
              <a:ext cx="7083360" cy="6859440"/>
              <a:chOff x="-290160" y="762120"/>
              <a:chExt cx="7083360" cy="6859440"/>
            </a:xfrm>
          </p:grpSpPr>
          <p:grpSp>
            <p:nvGrpSpPr>
              <p:cNvPr id="9295" name="Group 4"/>
              <p:cNvGrpSpPr/>
              <p:nvPr/>
            </p:nvGrpSpPr>
            <p:grpSpPr>
              <a:xfrm>
                <a:off x="-290160" y="762120"/>
                <a:ext cx="7083360" cy="6859440"/>
                <a:chOff x="-290160" y="762120"/>
                <a:chExt cx="7083360" cy="6859440"/>
              </a:xfrm>
            </p:grpSpPr>
            <p:sp>
              <p:nvSpPr>
                <p:cNvPr id="9296"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297" name="Group 6"/>
                <p:cNvGrpSpPr/>
                <p:nvPr/>
              </p:nvGrpSpPr>
              <p:grpSpPr>
                <a:xfrm>
                  <a:off x="-290160" y="762120"/>
                  <a:ext cx="7083360" cy="6859440"/>
                  <a:chOff x="-290160" y="762120"/>
                  <a:chExt cx="7083360" cy="6859440"/>
                </a:xfrm>
              </p:grpSpPr>
              <p:sp>
                <p:nvSpPr>
                  <p:cNvPr id="9298"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299"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00"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301" name="Group 10"/>
                  <p:cNvGrpSpPr/>
                  <p:nvPr/>
                </p:nvGrpSpPr>
                <p:grpSpPr>
                  <a:xfrm>
                    <a:off x="-290160" y="762120"/>
                    <a:ext cx="7083360" cy="6859440"/>
                    <a:chOff x="-290160" y="762120"/>
                    <a:chExt cx="7083360" cy="6859440"/>
                  </a:xfrm>
                </p:grpSpPr>
                <p:sp>
                  <p:nvSpPr>
                    <p:cNvPr id="9302"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303" name="Group 12"/>
                    <p:cNvGrpSpPr/>
                    <p:nvPr/>
                  </p:nvGrpSpPr>
                  <p:grpSpPr>
                    <a:xfrm>
                      <a:off x="-290160" y="769320"/>
                      <a:ext cx="7074720" cy="6852240"/>
                      <a:chOff x="-290160" y="769320"/>
                      <a:chExt cx="7074720" cy="6852240"/>
                    </a:xfrm>
                  </p:grpSpPr>
                  <p:sp>
                    <p:nvSpPr>
                      <p:cNvPr id="9304"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305" name="Group 14"/>
                      <p:cNvGrpSpPr/>
                      <p:nvPr/>
                    </p:nvGrpSpPr>
                    <p:grpSpPr>
                      <a:xfrm>
                        <a:off x="-290160" y="769320"/>
                        <a:ext cx="7074720" cy="6852240"/>
                        <a:chOff x="-290160" y="769320"/>
                        <a:chExt cx="7074720" cy="6852240"/>
                      </a:xfrm>
                    </p:grpSpPr>
                    <p:sp>
                      <p:nvSpPr>
                        <p:cNvPr id="9306"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07"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08"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09"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0"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1"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2"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3"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4"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5"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6"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7"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8"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19"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0"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1"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2"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3"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4"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5"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6"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7"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8"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29"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0"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1"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2"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3"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4"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5"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6"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7"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8"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39"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40"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41"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9342" name="Group 51"/>
                        <p:cNvGrpSpPr/>
                        <p:nvPr/>
                      </p:nvGrpSpPr>
                      <p:grpSpPr>
                        <a:xfrm>
                          <a:off x="-290160" y="1245240"/>
                          <a:ext cx="6460920" cy="6376320"/>
                          <a:chOff x="-290160" y="1245240"/>
                          <a:chExt cx="6460920" cy="6376320"/>
                        </a:xfrm>
                      </p:grpSpPr>
                      <p:sp>
                        <p:nvSpPr>
                          <p:cNvPr id="9343"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4"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5"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6"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7"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8"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49"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50"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51"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52"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53"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54"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9355"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56"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57"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58"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59"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0"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1"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2"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3"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4"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5"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9366"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7"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8"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69"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0"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1"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2"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3"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4"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5"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6"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7"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78"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9379"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0"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1"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2"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3"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4"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5"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6"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7"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8"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89"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0"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9391" name="Group 100"/>
              <p:cNvGrpSpPr/>
              <p:nvPr/>
            </p:nvGrpSpPr>
            <p:grpSpPr>
              <a:xfrm>
                <a:off x="28440" y="2678760"/>
                <a:ext cx="5018400" cy="4111200"/>
                <a:chOff x="28440" y="2678760"/>
                <a:chExt cx="5018400" cy="4111200"/>
              </a:xfrm>
            </p:grpSpPr>
            <p:sp>
              <p:nvSpPr>
                <p:cNvPr id="9392"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3"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9394" name="Group 103"/>
                <p:cNvGrpSpPr/>
                <p:nvPr/>
              </p:nvGrpSpPr>
              <p:grpSpPr>
                <a:xfrm>
                  <a:off x="28440" y="4279680"/>
                  <a:ext cx="2090520" cy="2510280"/>
                  <a:chOff x="28440" y="4279680"/>
                  <a:chExt cx="2090520" cy="2510280"/>
                </a:xfrm>
              </p:grpSpPr>
              <p:sp>
                <p:nvSpPr>
                  <p:cNvPr id="9395"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6"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397"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8"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399"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00"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01"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02"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9403"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9404" name="Group 113"/>
            <p:cNvGrpSpPr/>
            <p:nvPr/>
          </p:nvGrpSpPr>
          <p:grpSpPr>
            <a:xfrm>
              <a:off x="25560" y="2104920"/>
              <a:ext cx="5219640" cy="4678560"/>
              <a:chOff x="25560" y="2104920"/>
              <a:chExt cx="5219640" cy="4678560"/>
            </a:xfrm>
          </p:grpSpPr>
          <p:sp>
            <p:nvSpPr>
              <p:cNvPr id="9405"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406"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407"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408"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409"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9410"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9411" name="Group 120"/>
              <p:cNvGrpSpPr/>
              <p:nvPr/>
            </p:nvGrpSpPr>
            <p:grpSpPr>
              <a:xfrm>
                <a:off x="4753080" y="2104920"/>
                <a:ext cx="492120" cy="491760"/>
                <a:chOff x="4753080" y="2104920"/>
                <a:chExt cx="492120" cy="491760"/>
              </a:xfrm>
            </p:grpSpPr>
            <p:sp>
              <p:nvSpPr>
                <p:cNvPr id="9412"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13"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14"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15"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416"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sp>
        <p:nvSpPr>
          <p:cNvPr id="941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9418"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419"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420"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9421" name="PlaceHolder 5"/>
          <p:cNvSpPr>
            <a:spLocks noGrp="1"/>
          </p:cNvSpPr>
          <p:nvPr>
            <p:ph type="ftr" idx="178"/>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422" name="PlaceHolder 6"/>
          <p:cNvSpPr>
            <a:spLocks noGrp="1"/>
          </p:cNvSpPr>
          <p:nvPr>
            <p:ph type="sldNum" idx="179"/>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6AB00394-6079-42B0-85F7-2845CA44F4E1}"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9423" name="PlaceHolder 7"/>
          <p:cNvSpPr>
            <a:spLocks noGrp="1"/>
          </p:cNvSpPr>
          <p:nvPr>
            <p:ph type="dt" idx="180"/>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1542" name="Group 2"/>
          <p:cNvGrpSpPr/>
          <p:nvPr/>
        </p:nvGrpSpPr>
        <p:grpSpPr>
          <a:xfrm>
            <a:off x="-290160" y="762120"/>
            <a:ext cx="7083360" cy="6859440"/>
            <a:chOff x="-290160" y="762120"/>
            <a:chExt cx="7083360" cy="6859440"/>
          </a:xfrm>
        </p:grpSpPr>
        <p:grpSp>
          <p:nvGrpSpPr>
            <p:cNvPr id="1543" name="Group 3"/>
            <p:cNvGrpSpPr/>
            <p:nvPr/>
          </p:nvGrpSpPr>
          <p:grpSpPr>
            <a:xfrm>
              <a:off x="-290160" y="762120"/>
              <a:ext cx="7083360" cy="6859440"/>
              <a:chOff x="-290160" y="762120"/>
              <a:chExt cx="7083360" cy="6859440"/>
            </a:xfrm>
          </p:grpSpPr>
          <p:grpSp>
            <p:nvGrpSpPr>
              <p:cNvPr id="1544" name="Group 4"/>
              <p:cNvGrpSpPr/>
              <p:nvPr/>
            </p:nvGrpSpPr>
            <p:grpSpPr>
              <a:xfrm>
                <a:off x="-290160" y="762120"/>
                <a:ext cx="7083360" cy="6859440"/>
                <a:chOff x="-290160" y="762120"/>
                <a:chExt cx="7083360" cy="6859440"/>
              </a:xfrm>
            </p:grpSpPr>
            <p:sp>
              <p:nvSpPr>
                <p:cNvPr id="1545"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546" name="Group 6"/>
                <p:cNvGrpSpPr/>
                <p:nvPr/>
              </p:nvGrpSpPr>
              <p:grpSpPr>
                <a:xfrm>
                  <a:off x="-290160" y="762120"/>
                  <a:ext cx="7083360" cy="6859440"/>
                  <a:chOff x="-290160" y="762120"/>
                  <a:chExt cx="7083360" cy="6859440"/>
                </a:xfrm>
              </p:grpSpPr>
              <p:sp>
                <p:nvSpPr>
                  <p:cNvPr id="1547"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48"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49"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550" name="Group 10"/>
                  <p:cNvGrpSpPr/>
                  <p:nvPr/>
                </p:nvGrpSpPr>
                <p:grpSpPr>
                  <a:xfrm>
                    <a:off x="-290160" y="762120"/>
                    <a:ext cx="7083360" cy="6859440"/>
                    <a:chOff x="-290160" y="762120"/>
                    <a:chExt cx="7083360" cy="6859440"/>
                  </a:xfrm>
                </p:grpSpPr>
                <p:sp>
                  <p:nvSpPr>
                    <p:cNvPr id="1551"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552" name="Group 12"/>
                    <p:cNvGrpSpPr/>
                    <p:nvPr/>
                  </p:nvGrpSpPr>
                  <p:grpSpPr>
                    <a:xfrm>
                      <a:off x="-290160" y="769320"/>
                      <a:ext cx="7074720" cy="6852240"/>
                      <a:chOff x="-290160" y="769320"/>
                      <a:chExt cx="7074720" cy="6852240"/>
                    </a:xfrm>
                  </p:grpSpPr>
                  <p:sp>
                    <p:nvSpPr>
                      <p:cNvPr id="1553"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554" name="Group 14"/>
                      <p:cNvGrpSpPr/>
                      <p:nvPr/>
                    </p:nvGrpSpPr>
                    <p:grpSpPr>
                      <a:xfrm>
                        <a:off x="-290160" y="769320"/>
                        <a:ext cx="7074720" cy="6852240"/>
                        <a:chOff x="-290160" y="769320"/>
                        <a:chExt cx="7074720" cy="6852240"/>
                      </a:xfrm>
                    </p:grpSpPr>
                    <p:sp>
                      <p:nvSpPr>
                        <p:cNvPr id="1555"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56"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57"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58"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59"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0"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1"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2"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3"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4"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5"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6"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7"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8"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69"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0"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1"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2"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3"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4"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5"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6"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7"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8"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79"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0"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1"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2"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3"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4"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5"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6"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7"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8"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89"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590"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591" name="Group 51"/>
                        <p:cNvGrpSpPr/>
                        <p:nvPr/>
                      </p:nvGrpSpPr>
                      <p:grpSpPr>
                        <a:xfrm>
                          <a:off x="-290160" y="1245240"/>
                          <a:ext cx="6460920" cy="6376320"/>
                          <a:chOff x="-290160" y="1245240"/>
                          <a:chExt cx="6460920" cy="6376320"/>
                        </a:xfrm>
                      </p:grpSpPr>
                      <p:sp>
                        <p:nvSpPr>
                          <p:cNvPr id="1592"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3"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4"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5"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6"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7"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8"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599"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00"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01"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02"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03"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604"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5"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6"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7"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8"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09"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0"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1"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2"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3"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4"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615"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6"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7"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8"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19"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0"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1"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2"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3"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4"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5"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6"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7"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1628"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29"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0"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1"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2"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3"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4"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5"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6"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7"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8"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39"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640" name="Group 100"/>
              <p:cNvGrpSpPr/>
              <p:nvPr/>
            </p:nvGrpSpPr>
            <p:grpSpPr>
              <a:xfrm>
                <a:off x="28440" y="2678760"/>
                <a:ext cx="5018400" cy="4111200"/>
                <a:chOff x="28440" y="2678760"/>
                <a:chExt cx="5018400" cy="4111200"/>
              </a:xfrm>
            </p:grpSpPr>
            <p:sp>
              <p:nvSpPr>
                <p:cNvPr id="1641"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2"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643" name="Group 103"/>
                <p:cNvGrpSpPr/>
                <p:nvPr/>
              </p:nvGrpSpPr>
              <p:grpSpPr>
                <a:xfrm>
                  <a:off x="28440" y="4279680"/>
                  <a:ext cx="2090520" cy="2510280"/>
                  <a:chOff x="28440" y="4279680"/>
                  <a:chExt cx="2090520" cy="2510280"/>
                </a:xfrm>
              </p:grpSpPr>
              <p:sp>
                <p:nvSpPr>
                  <p:cNvPr id="1644"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5"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46"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7"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8"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49"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50"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51"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52"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1653" name="Group 113"/>
            <p:cNvGrpSpPr/>
            <p:nvPr/>
          </p:nvGrpSpPr>
          <p:grpSpPr>
            <a:xfrm>
              <a:off x="25560" y="2104920"/>
              <a:ext cx="5219640" cy="4678560"/>
              <a:chOff x="25560" y="2104920"/>
              <a:chExt cx="5219640" cy="4678560"/>
            </a:xfrm>
          </p:grpSpPr>
          <p:sp>
            <p:nvSpPr>
              <p:cNvPr id="1654"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55"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56"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657"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658"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659"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660" name="Group 120"/>
              <p:cNvGrpSpPr/>
              <p:nvPr/>
            </p:nvGrpSpPr>
            <p:grpSpPr>
              <a:xfrm>
                <a:off x="4753080" y="2104920"/>
                <a:ext cx="492120" cy="491760"/>
                <a:chOff x="4753080" y="2104920"/>
                <a:chExt cx="492120" cy="491760"/>
              </a:xfrm>
            </p:grpSpPr>
            <p:sp>
              <p:nvSpPr>
                <p:cNvPr id="1661"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2"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3"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4"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65"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1666" name="Group 2"/>
          <p:cNvGrpSpPr/>
          <p:nvPr/>
        </p:nvGrpSpPr>
        <p:grpSpPr>
          <a:xfrm>
            <a:off x="-313920" y="798480"/>
            <a:ext cx="7083000" cy="6859800"/>
            <a:chOff x="-313920" y="798480"/>
            <a:chExt cx="7083000" cy="6859800"/>
          </a:xfrm>
        </p:grpSpPr>
        <p:grpSp>
          <p:nvGrpSpPr>
            <p:cNvPr id="1667" name="Group 3"/>
            <p:cNvGrpSpPr/>
            <p:nvPr/>
          </p:nvGrpSpPr>
          <p:grpSpPr>
            <a:xfrm>
              <a:off x="-313920" y="798480"/>
              <a:ext cx="7083000" cy="6859800"/>
              <a:chOff x="-313920" y="798480"/>
              <a:chExt cx="7083000" cy="6859800"/>
            </a:xfrm>
          </p:grpSpPr>
          <p:grpSp>
            <p:nvGrpSpPr>
              <p:cNvPr id="1668" name="Group 4"/>
              <p:cNvGrpSpPr/>
              <p:nvPr/>
            </p:nvGrpSpPr>
            <p:grpSpPr>
              <a:xfrm>
                <a:off x="-313920" y="798480"/>
                <a:ext cx="7083000" cy="6859800"/>
                <a:chOff x="-313920" y="798480"/>
                <a:chExt cx="7083000" cy="6859800"/>
              </a:xfrm>
            </p:grpSpPr>
            <p:sp>
              <p:nvSpPr>
                <p:cNvPr id="1669"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670" name="Group 6"/>
                <p:cNvGrpSpPr/>
                <p:nvPr/>
              </p:nvGrpSpPr>
              <p:grpSpPr>
                <a:xfrm>
                  <a:off x="-313920" y="798480"/>
                  <a:ext cx="7083000" cy="6859800"/>
                  <a:chOff x="-313920" y="798480"/>
                  <a:chExt cx="7083000" cy="6859800"/>
                </a:xfrm>
              </p:grpSpPr>
              <p:sp>
                <p:nvSpPr>
                  <p:cNvPr id="1671"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72"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673"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674" name="Group 10"/>
                  <p:cNvGrpSpPr/>
                  <p:nvPr/>
                </p:nvGrpSpPr>
                <p:grpSpPr>
                  <a:xfrm>
                    <a:off x="-313920" y="798480"/>
                    <a:ext cx="7083000" cy="6859800"/>
                    <a:chOff x="-313920" y="798480"/>
                    <a:chExt cx="7083000" cy="6859800"/>
                  </a:xfrm>
                </p:grpSpPr>
                <p:sp>
                  <p:nvSpPr>
                    <p:cNvPr id="1675"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676" name="Group 12"/>
                    <p:cNvGrpSpPr/>
                    <p:nvPr/>
                  </p:nvGrpSpPr>
                  <p:grpSpPr>
                    <a:xfrm>
                      <a:off x="-313920" y="805680"/>
                      <a:ext cx="7074720" cy="6852600"/>
                      <a:chOff x="-313920" y="805680"/>
                      <a:chExt cx="7074720" cy="6852600"/>
                    </a:xfrm>
                  </p:grpSpPr>
                  <p:sp>
                    <p:nvSpPr>
                      <p:cNvPr id="1677"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678" name="Group 14"/>
                      <p:cNvGrpSpPr/>
                      <p:nvPr/>
                    </p:nvGrpSpPr>
                    <p:grpSpPr>
                      <a:xfrm>
                        <a:off x="-313920" y="805680"/>
                        <a:ext cx="7074720" cy="6852600"/>
                        <a:chOff x="-313920" y="805680"/>
                        <a:chExt cx="7074720" cy="6852600"/>
                      </a:xfrm>
                    </p:grpSpPr>
                    <p:sp>
                      <p:nvSpPr>
                        <p:cNvPr id="1679"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0"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1"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2"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3"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4"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5"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6"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7"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8"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89"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0"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1"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2"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3"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4"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5"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6"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7"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8"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699"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0"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1"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2"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3"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4"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5"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6"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7"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8"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09"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0"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1"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2"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3"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14"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715" name="Group 51"/>
                        <p:cNvGrpSpPr/>
                        <p:nvPr/>
                      </p:nvGrpSpPr>
                      <p:grpSpPr>
                        <a:xfrm>
                          <a:off x="-313920" y="1281960"/>
                          <a:ext cx="6460920" cy="6376320"/>
                          <a:chOff x="-313920" y="1281960"/>
                          <a:chExt cx="6460920" cy="6376320"/>
                        </a:xfrm>
                      </p:grpSpPr>
                      <p:sp>
                        <p:nvSpPr>
                          <p:cNvPr id="1716"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17"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18"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19"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0"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1"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2"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3"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4"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5"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6"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27"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728"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29"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0"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1"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2"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3"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4"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5"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6"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7"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38"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739"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0"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1"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2"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3"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4"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5"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6"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7"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8"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49"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0"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1"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1752"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3"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4"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5"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6"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7"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8"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59"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0"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1"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2"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3"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764" name="Group 100"/>
              <p:cNvGrpSpPr/>
              <p:nvPr/>
            </p:nvGrpSpPr>
            <p:grpSpPr>
              <a:xfrm>
                <a:off x="4680" y="2715480"/>
                <a:ext cx="5018400" cy="4111200"/>
                <a:chOff x="4680" y="2715480"/>
                <a:chExt cx="5018400" cy="4111200"/>
              </a:xfrm>
            </p:grpSpPr>
            <p:sp>
              <p:nvSpPr>
                <p:cNvPr id="1765"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6"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767" name="Group 103"/>
                <p:cNvGrpSpPr/>
                <p:nvPr/>
              </p:nvGrpSpPr>
              <p:grpSpPr>
                <a:xfrm>
                  <a:off x="4680" y="4316400"/>
                  <a:ext cx="2090520" cy="2510280"/>
                  <a:chOff x="4680" y="4316400"/>
                  <a:chExt cx="2090520" cy="2510280"/>
                </a:xfrm>
              </p:grpSpPr>
              <p:sp>
                <p:nvSpPr>
                  <p:cNvPr id="1768"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69"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70"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1"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2"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3"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4"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5"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776"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1777" name="Group 113"/>
            <p:cNvGrpSpPr/>
            <p:nvPr/>
          </p:nvGrpSpPr>
          <p:grpSpPr>
            <a:xfrm>
              <a:off x="1440" y="2127240"/>
              <a:ext cx="5258160" cy="4692960"/>
              <a:chOff x="1440" y="2127240"/>
              <a:chExt cx="5258160" cy="4692960"/>
            </a:xfrm>
          </p:grpSpPr>
          <p:sp>
            <p:nvSpPr>
              <p:cNvPr id="1778"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79"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780"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781"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782"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783"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784" name="Group 120"/>
              <p:cNvGrpSpPr/>
              <p:nvPr/>
            </p:nvGrpSpPr>
            <p:grpSpPr>
              <a:xfrm>
                <a:off x="4763880" y="2127240"/>
                <a:ext cx="495720" cy="488880"/>
                <a:chOff x="4763880" y="2127240"/>
                <a:chExt cx="495720" cy="488880"/>
              </a:xfrm>
            </p:grpSpPr>
            <p:sp>
              <p:nvSpPr>
                <p:cNvPr id="1785"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86"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87"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88"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789"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1790"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791"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792" name="PlaceHolder 3"/>
          <p:cNvSpPr>
            <a:spLocks noGrp="1"/>
          </p:cNvSpPr>
          <p:nvPr>
            <p:ph type="ftr" idx="19"/>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93" name="PlaceHolder 4"/>
          <p:cNvSpPr>
            <a:spLocks noGrp="1"/>
          </p:cNvSpPr>
          <p:nvPr>
            <p:ph type="sldNum" idx="20"/>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5F6685D2-3634-405E-88E1-9DE130399928}"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1794" name="PlaceHolder 5"/>
          <p:cNvSpPr>
            <a:spLocks noGrp="1"/>
          </p:cNvSpPr>
          <p:nvPr>
            <p:ph type="dt" idx="21"/>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1797" name="Group 2"/>
          <p:cNvGrpSpPr/>
          <p:nvPr/>
        </p:nvGrpSpPr>
        <p:grpSpPr>
          <a:xfrm>
            <a:off x="-290160" y="762120"/>
            <a:ext cx="7083360" cy="6859440"/>
            <a:chOff x="-290160" y="762120"/>
            <a:chExt cx="7083360" cy="6859440"/>
          </a:xfrm>
        </p:grpSpPr>
        <p:grpSp>
          <p:nvGrpSpPr>
            <p:cNvPr id="1798" name="Group 3"/>
            <p:cNvGrpSpPr/>
            <p:nvPr/>
          </p:nvGrpSpPr>
          <p:grpSpPr>
            <a:xfrm>
              <a:off x="-290160" y="762120"/>
              <a:ext cx="7083360" cy="6859440"/>
              <a:chOff x="-290160" y="762120"/>
              <a:chExt cx="7083360" cy="6859440"/>
            </a:xfrm>
          </p:grpSpPr>
          <p:grpSp>
            <p:nvGrpSpPr>
              <p:cNvPr id="1799" name="Group 4"/>
              <p:cNvGrpSpPr/>
              <p:nvPr/>
            </p:nvGrpSpPr>
            <p:grpSpPr>
              <a:xfrm>
                <a:off x="-290160" y="762120"/>
                <a:ext cx="7083360" cy="6859440"/>
                <a:chOff x="-290160" y="762120"/>
                <a:chExt cx="7083360" cy="6859440"/>
              </a:xfrm>
            </p:grpSpPr>
            <p:sp>
              <p:nvSpPr>
                <p:cNvPr id="1800"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801" name="Group 6"/>
                <p:cNvGrpSpPr/>
                <p:nvPr/>
              </p:nvGrpSpPr>
              <p:grpSpPr>
                <a:xfrm>
                  <a:off x="-290160" y="762120"/>
                  <a:ext cx="7083360" cy="6859440"/>
                  <a:chOff x="-290160" y="762120"/>
                  <a:chExt cx="7083360" cy="6859440"/>
                </a:xfrm>
              </p:grpSpPr>
              <p:sp>
                <p:nvSpPr>
                  <p:cNvPr id="1802"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03"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04"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805" name="Group 10"/>
                  <p:cNvGrpSpPr/>
                  <p:nvPr/>
                </p:nvGrpSpPr>
                <p:grpSpPr>
                  <a:xfrm>
                    <a:off x="-290160" y="762120"/>
                    <a:ext cx="7083360" cy="6859440"/>
                    <a:chOff x="-290160" y="762120"/>
                    <a:chExt cx="7083360" cy="6859440"/>
                  </a:xfrm>
                </p:grpSpPr>
                <p:sp>
                  <p:nvSpPr>
                    <p:cNvPr id="1806"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807" name="Group 12"/>
                    <p:cNvGrpSpPr/>
                    <p:nvPr/>
                  </p:nvGrpSpPr>
                  <p:grpSpPr>
                    <a:xfrm>
                      <a:off x="-290160" y="769320"/>
                      <a:ext cx="7074720" cy="6852240"/>
                      <a:chOff x="-290160" y="769320"/>
                      <a:chExt cx="7074720" cy="6852240"/>
                    </a:xfrm>
                  </p:grpSpPr>
                  <p:sp>
                    <p:nvSpPr>
                      <p:cNvPr id="1808"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809" name="Group 14"/>
                      <p:cNvGrpSpPr/>
                      <p:nvPr/>
                    </p:nvGrpSpPr>
                    <p:grpSpPr>
                      <a:xfrm>
                        <a:off x="-290160" y="769320"/>
                        <a:ext cx="7074720" cy="6852240"/>
                        <a:chOff x="-290160" y="769320"/>
                        <a:chExt cx="7074720" cy="6852240"/>
                      </a:xfrm>
                    </p:grpSpPr>
                    <p:sp>
                      <p:nvSpPr>
                        <p:cNvPr id="1810"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1"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2"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3"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4"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5"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6"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7"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8"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19"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0"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1"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2"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3"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4"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5"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6"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7"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8"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29"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0"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1"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2"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3"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4"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5"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6"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7"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8"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39"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0"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1"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2"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3"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4"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45"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846" name="Group 51"/>
                        <p:cNvGrpSpPr/>
                        <p:nvPr/>
                      </p:nvGrpSpPr>
                      <p:grpSpPr>
                        <a:xfrm>
                          <a:off x="-290160" y="1245240"/>
                          <a:ext cx="6460920" cy="6376320"/>
                          <a:chOff x="-290160" y="1245240"/>
                          <a:chExt cx="6460920" cy="6376320"/>
                        </a:xfrm>
                      </p:grpSpPr>
                      <p:sp>
                        <p:nvSpPr>
                          <p:cNvPr id="1847"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48"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49"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0"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1"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2"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3"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4"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5"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6"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7"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858"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859"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0"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1"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2"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3"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4"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5"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6"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7"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8"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69"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870"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1"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2"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3"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4"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5"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6"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7"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8"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79"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0"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1"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2"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1883"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4"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5"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6"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7"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8"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89"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0"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1"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2"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3"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4"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1895" name="Group 100"/>
              <p:cNvGrpSpPr/>
              <p:nvPr/>
            </p:nvGrpSpPr>
            <p:grpSpPr>
              <a:xfrm>
                <a:off x="28440" y="2678760"/>
                <a:ext cx="5018400" cy="4111200"/>
                <a:chOff x="28440" y="2678760"/>
                <a:chExt cx="5018400" cy="4111200"/>
              </a:xfrm>
            </p:grpSpPr>
            <p:sp>
              <p:nvSpPr>
                <p:cNvPr id="1896"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897"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1898" name="Group 103"/>
                <p:cNvGrpSpPr/>
                <p:nvPr/>
              </p:nvGrpSpPr>
              <p:grpSpPr>
                <a:xfrm>
                  <a:off x="28440" y="4279680"/>
                  <a:ext cx="2090520" cy="2510280"/>
                  <a:chOff x="28440" y="4279680"/>
                  <a:chExt cx="2090520" cy="2510280"/>
                </a:xfrm>
              </p:grpSpPr>
              <p:sp>
                <p:nvSpPr>
                  <p:cNvPr id="1899"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0"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01"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2"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3"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4"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5"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6"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07"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1908" name="Group 113"/>
            <p:cNvGrpSpPr/>
            <p:nvPr/>
          </p:nvGrpSpPr>
          <p:grpSpPr>
            <a:xfrm>
              <a:off x="25560" y="2104920"/>
              <a:ext cx="5219640" cy="4678560"/>
              <a:chOff x="25560" y="2104920"/>
              <a:chExt cx="5219640" cy="4678560"/>
            </a:xfrm>
          </p:grpSpPr>
          <p:sp>
            <p:nvSpPr>
              <p:cNvPr id="1909"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10"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11"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912"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913"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1914"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1915" name="Group 120"/>
              <p:cNvGrpSpPr/>
              <p:nvPr/>
            </p:nvGrpSpPr>
            <p:grpSpPr>
              <a:xfrm>
                <a:off x="4753080" y="2104920"/>
                <a:ext cx="492120" cy="491760"/>
                <a:chOff x="4753080" y="2104920"/>
                <a:chExt cx="492120" cy="491760"/>
              </a:xfrm>
            </p:grpSpPr>
            <p:sp>
              <p:nvSpPr>
                <p:cNvPr id="1916"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17"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18"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19"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920"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1921" name="Group 2"/>
          <p:cNvGrpSpPr/>
          <p:nvPr/>
        </p:nvGrpSpPr>
        <p:grpSpPr>
          <a:xfrm>
            <a:off x="-313920" y="798480"/>
            <a:ext cx="7083000" cy="6859800"/>
            <a:chOff x="-313920" y="798480"/>
            <a:chExt cx="7083000" cy="6859800"/>
          </a:xfrm>
        </p:grpSpPr>
        <p:grpSp>
          <p:nvGrpSpPr>
            <p:cNvPr id="1922" name="Group 3"/>
            <p:cNvGrpSpPr/>
            <p:nvPr/>
          </p:nvGrpSpPr>
          <p:grpSpPr>
            <a:xfrm>
              <a:off x="-313920" y="798480"/>
              <a:ext cx="7083000" cy="6859800"/>
              <a:chOff x="-313920" y="798480"/>
              <a:chExt cx="7083000" cy="6859800"/>
            </a:xfrm>
          </p:grpSpPr>
          <p:grpSp>
            <p:nvGrpSpPr>
              <p:cNvPr id="1923" name="Group 4"/>
              <p:cNvGrpSpPr/>
              <p:nvPr/>
            </p:nvGrpSpPr>
            <p:grpSpPr>
              <a:xfrm>
                <a:off x="-313920" y="798480"/>
                <a:ext cx="7083000" cy="6859800"/>
                <a:chOff x="-313920" y="798480"/>
                <a:chExt cx="7083000" cy="6859800"/>
              </a:xfrm>
            </p:grpSpPr>
            <p:sp>
              <p:nvSpPr>
                <p:cNvPr id="1924"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925" name="Group 6"/>
                <p:cNvGrpSpPr/>
                <p:nvPr/>
              </p:nvGrpSpPr>
              <p:grpSpPr>
                <a:xfrm>
                  <a:off x="-313920" y="798480"/>
                  <a:ext cx="7083000" cy="6859800"/>
                  <a:chOff x="-313920" y="798480"/>
                  <a:chExt cx="7083000" cy="6859800"/>
                </a:xfrm>
              </p:grpSpPr>
              <p:sp>
                <p:nvSpPr>
                  <p:cNvPr id="1926"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27"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28"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929" name="Group 10"/>
                  <p:cNvGrpSpPr/>
                  <p:nvPr/>
                </p:nvGrpSpPr>
                <p:grpSpPr>
                  <a:xfrm>
                    <a:off x="-313920" y="798480"/>
                    <a:ext cx="7083000" cy="6859800"/>
                    <a:chOff x="-313920" y="798480"/>
                    <a:chExt cx="7083000" cy="6859800"/>
                  </a:xfrm>
                </p:grpSpPr>
                <p:sp>
                  <p:nvSpPr>
                    <p:cNvPr id="1930"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931" name="Group 12"/>
                    <p:cNvGrpSpPr/>
                    <p:nvPr/>
                  </p:nvGrpSpPr>
                  <p:grpSpPr>
                    <a:xfrm>
                      <a:off x="-313920" y="805680"/>
                      <a:ext cx="7074720" cy="6852600"/>
                      <a:chOff x="-313920" y="805680"/>
                      <a:chExt cx="7074720" cy="6852600"/>
                    </a:xfrm>
                  </p:grpSpPr>
                  <p:sp>
                    <p:nvSpPr>
                      <p:cNvPr id="1932"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933" name="Group 14"/>
                      <p:cNvGrpSpPr/>
                      <p:nvPr/>
                    </p:nvGrpSpPr>
                    <p:grpSpPr>
                      <a:xfrm>
                        <a:off x="-313920" y="805680"/>
                        <a:ext cx="7074720" cy="6852600"/>
                        <a:chOff x="-313920" y="805680"/>
                        <a:chExt cx="7074720" cy="6852600"/>
                      </a:xfrm>
                    </p:grpSpPr>
                    <p:sp>
                      <p:nvSpPr>
                        <p:cNvPr id="1934"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5"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6"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7"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8"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39"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0"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1"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2"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3"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4"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5"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6"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7"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8"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49"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0"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1"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2"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3"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4"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5"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6"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7"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8"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59"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0"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1"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2"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3"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4"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5"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6"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7"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8"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69"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1970" name="Group 51"/>
                        <p:cNvGrpSpPr/>
                        <p:nvPr/>
                      </p:nvGrpSpPr>
                      <p:grpSpPr>
                        <a:xfrm>
                          <a:off x="-313920" y="1281960"/>
                          <a:ext cx="6460920" cy="6376320"/>
                          <a:chOff x="-313920" y="1281960"/>
                          <a:chExt cx="6460920" cy="6376320"/>
                        </a:xfrm>
                      </p:grpSpPr>
                      <p:sp>
                        <p:nvSpPr>
                          <p:cNvPr id="1971"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2"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3"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4"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5"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6"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7"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8"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79"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80"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81"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982"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983"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4"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5"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6"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7"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8"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89"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0"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1"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2"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3"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1994"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5"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6"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7"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8"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1999"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0"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1"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2"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3"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4"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5"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6"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2007"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8"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09"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0"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1"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2"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3"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4"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5"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6"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7"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18"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019" name="Group 100"/>
              <p:cNvGrpSpPr/>
              <p:nvPr/>
            </p:nvGrpSpPr>
            <p:grpSpPr>
              <a:xfrm>
                <a:off x="4680" y="2715480"/>
                <a:ext cx="5018400" cy="4111200"/>
                <a:chOff x="4680" y="2715480"/>
                <a:chExt cx="5018400" cy="4111200"/>
              </a:xfrm>
            </p:grpSpPr>
            <p:sp>
              <p:nvSpPr>
                <p:cNvPr id="2020"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1"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022" name="Group 103"/>
                <p:cNvGrpSpPr/>
                <p:nvPr/>
              </p:nvGrpSpPr>
              <p:grpSpPr>
                <a:xfrm>
                  <a:off x="4680" y="4316400"/>
                  <a:ext cx="2090520" cy="2510280"/>
                  <a:chOff x="4680" y="4316400"/>
                  <a:chExt cx="2090520" cy="2510280"/>
                </a:xfrm>
              </p:grpSpPr>
              <p:sp>
                <p:nvSpPr>
                  <p:cNvPr id="2023"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4"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25"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6"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7"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8"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29"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30"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31"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2032" name="Group 113"/>
            <p:cNvGrpSpPr/>
            <p:nvPr/>
          </p:nvGrpSpPr>
          <p:grpSpPr>
            <a:xfrm>
              <a:off x="1440" y="2127240"/>
              <a:ext cx="5258160" cy="4692960"/>
              <a:chOff x="1440" y="2127240"/>
              <a:chExt cx="5258160" cy="4692960"/>
            </a:xfrm>
          </p:grpSpPr>
          <p:sp>
            <p:nvSpPr>
              <p:cNvPr id="2033"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34"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35"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036"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037"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038"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039" name="Group 120"/>
              <p:cNvGrpSpPr/>
              <p:nvPr/>
            </p:nvGrpSpPr>
            <p:grpSpPr>
              <a:xfrm>
                <a:off x="4763880" y="2127240"/>
                <a:ext cx="495720" cy="488880"/>
                <a:chOff x="4763880" y="2127240"/>
                <a:chExt cx="495720" cy="488880"/>
              </a:xfrm>
            </p:grpSpPr>
            <p:sp>
              <p:nvSpPr>
                <p:cNvPr id="2040"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41"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42"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43"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44"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2045"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046"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047"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048" name="PlaceHolder 4"/>
          <p:cNvSpPr>
            <a:spLocks noGrp="1"/>
          </p:cNvSpPr>
          <p:nvPr>
            <p:ph type="ftr" idx="22"/>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49" name="PlaceHolder 5"/>
          <p:cNvSpPr>
            <a:spLocks noGrp="1"/>
          </p:cNvSpPr>
          <p:nvPr>
            <p:ph type="sldNum" idx="23"/>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E2A28E4B-7D4C-45E6-8963-F96150B1C4C5}"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2050" name="PlaceHolder 6"/>
          <p:cNvSpPr>
            <a:spLocks noGrp="1"/>
          </p:cNvSpPr>
          <p:nvPr>
            <p:ph type="dt" idx="24"/>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32369"/>
            </a:gs>
            <a:gs pos="100000">
              <a:srgbClr val="3a3ab2"/>
            </a:gs>
          </a:gsLst>
          <a:lin ang="18900000"/>
        </a:gradFill>
      </p:bgPr>
    </p:bg>
    <p:spTree>
      <p:nvGrpSpPr>
        <p:cNvPr id="1" name=""/>
        <p:cNvGrpSpPr/>
        <p:nvPr/>
      </p:nvGrpSpPr>
      <p:grpSpPr>
        <a:xfrm>
          <a:off x="0" y="0"/>
          <a:ext cx="0" cy="0"/>
          <a:chOff x="0" y="0"/>
          <a:chExt cx="0" cy="0"/>
        </a:xfrm>
      </p:grpSpPr>
      <p:grpSp>
        <p:nvGrpSpPr>
          <p:cNvPr id="2054" name="Group 2"/>
          <p:cNvGrpSpPr/>
          <p:nvPr/>
        </p:nvGrpSpPr>
        <p:grpSpPr>
          <a:xfrm>
            <a:off x="-290160" y="762120"/>
            <a:ext cx="7083360" cy="6859440"/>
            <a:chOff x="-290160" y="762120"/>
            <a:chExt cx="7083360" cy="6859440"/>
          </a:xfrm>
        </p:grpSpPr>
        <p:grpSp>
          <p:nvGrpSpPr>
            <p:cNvPr id="2055" name="Group 3"/>
            <p:cNvGrpSpPr/>
            <p:nvPr/>
          </p:nvGrpSpPr>
          <p:grpSpPr>
            <a:xfrm>
              <a:off x="-290160" y="762120"/>
              <a:ext cx="7083360" cy="6859440"/>
              <a:chOff x="-290160" y="762120"/>
              <a:chExt cx="7083360" cy="6859440"/>
            </a:xfrm>
          </p:grpSpPr>
          <p:grpSp>
            <p:nvGrpSpPr>
              <p:cNvPr id="2056" name="Group 4"/>
              <p:cNvGrpSpPr/>
              <p:nvPr/>
            </p:nvGrpSpPr>
            <p:grpSpPr>
              <a:xfrm>
                <a:off x="-290160" y="762120"/>
                <a:ext cx="7083360" cy="6859440"/>
                <a:chOff x="-290160" y="762120"/>
                <a:chExt cx="7083360" cy="6859440"/>
              </a:xfrm>
            </p:grpSpPr>
            <p:sp>
              <p:nvSpPr>
                <p:cNvPr id="2057" name="Freeform 5"/>
                <p:cNvSpPr/>
                <p:nvPr/>
              </p:nvSpPr>
              <p:spPr>
                <a:xfrm>
                  <a:off x="387360" y="190332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058" name="Group 6"/>
                <p:cNvGrpSpPr/>
                <p:nvPr/>
              </p:nvGrpSpPr>
              <p:grpSpPr>
                <a:xfrm>
                  <a:off x="-290160" y="762120"/>
                  <a:ext cx="7083360" cy="6859440"/>
                  <a:chOff x="-290160" y="762120"/>
                  <a:chExt cx="7083360" cy="6859440"/>
                </a:xfrm>
              </p:grpSpPr>
              <p:sp>
                <p:nvSpPr>
                  <p:cNvPr id="2059" name="Freeform 7"/>
                  <p:cNvSpPr/>
                  <p:nvPr/>
                </p:nvSpPr>
                <p:spPr>
                  <a:xfrm>
                    <a:off x="25560" y="122724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60" name="Freeform 8"/>
                  <p:cNvSpPr/>
                  <p:nvPr/>
                </p:nvSpPr>
                <p:spPr>
                  <a:xfrm>
                    <a:off x="34920" y="144612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061" name="Freeform 9"/>
                  <p:cNvSpPr/>
                  <p:nvPr/>
                </p:nvSpPr>
                <p:spPr>
                  <a:xfrm>
                    <a:off x="206280" y="166536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062" name="Group 10"/>
                  <p:cNvGrpSpPr/>
                  <p:nvPr/>
                </p:nvGrpSpPr>
                <p:grpSpPr>
                  <a:xfrm>
                    <a:off x="-290160" y="762120"/>
                    <a:ext cx="7083360" cy="6859440"/>
                    <a:chOff x="-290160" y="762120"/>
                    <a:chExt cx="7083360" cy="6859440"/>
                  </a:xfrm>
                </p:grpSpPr>
                <p:sp>
                  <p:nvSpPr>
                    <p:cNvPr id="2063" name="Freeform 11"/>
                    <p:cNvSpPr/>
                    <p:nvPr/>
                  </p:nvSpPr>
                  <p:spPr>
                    <a:xfrm>
                      <a:off x="25560" y="76212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064" name="Group 12"/>
                    <p:cNvGrpSpPr/>
                    <p:nvPr/>
                  </p:nvGrpSpPr>
                  <p:grpSpPr>
                    <a:xfrm>
                      <a:off x="-290160" y="769320"/>
                      <a:ext cx="7074720" cy="6852240"/>
                      <a:chOff x="-290160" y="769320"/>
                      <a:chExt cx="7074720" cy="6852240"/>
                    </a:xfrm>
                  </p:grpSpPr>
                  <p:sp>
                    <p:nvSpPr>
                      <p:cNvPr id="2065" name="Freeform 13"/>
                      <p:cNvSpPr/>
                      <p:nvPr/>
                    </p:nvSpPr>
                    <p:spPr>
                      <a:xfrm>
                        <a:off x="25560" y="97956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066" name="Group 14"/>
                      <p:cNvGrpSpPr/>
                      <p:nvPr/>
                    </p:nvGrpSpPr>
                    <p:grpSpPr>
                      <a:xfrm>
                        <a:off x="-290160" y="769320"/>
                        <a:ext cx="7074720" cy="6852240"/>
                        <a:chOff x="-290160" y="769320"/>
                        <a:chExt cx="7074720" cy="6852240"/>
                      </a:xfrm>
                    </p:grpSpPr>
                    <p:sp>
                      <p:nvSpPr>
                        <p:cNvPr id="2067" name="Line 15"/>
                        <p:cNvSpPr/>
                        <p:nvPr/>
                      </p:nvSpPr>
                      <p:spPr>
                        <a:xfrm flipH="1" flipV="1">
                          <a:off x="2242080" y="932040"/>
                          <a:ext cx="318960" cy="360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68" name="Line 16"/>
                        <p:cNvSpPr/>
                        <p:nvPr/>
                      </p:nvSpPr>
                      <p:spPr>
                        <a:xfrm flipH="1" flipV="1">
                          <a:off x="11160" y="2613600"/>
                          <a:ext cx="241092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69" name="Line 17"/>
                        <p:cNvSpPr/>
                        <p:nvPr/>
                      </p:nvSpPr>
                      <p:spPr>
                        <a:xfrm flipH="1" flipV="1">
                          <a:off x="25560" y="2226600"/>
                          <a:ext cx="2404440" cy="233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0" name="Line 18"/>
                        <p:cNvSpPr/>
                        <p:nvPr/>
                      </p:nvSpPr>
                      <p:spPr>
                        <a:xfrm flipH="1" flipV="1">
                          <a:off x="25200" y="1740600"/>
                          <a:ext cx="2414880" cy="2814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1" name="Line 19"/>
                        <p:cNvSpPr/>
                        <p:nvPr/>
                      </p:nvSpPr>
                      <p:spPr>
                        <a:xfrm flipH="1" flipV="1">
                          <a:off x="40320" y="117072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2" name="Line 20"/>
                        <p:cNvSpPr/>
                        <p:nvPr/>
                      </p:nvSpPr>
                      <p:spPr>
                        <a:xfrm flipH="1" flipV="1">
                          <a:off x="1110600" y="76932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3" name="Line 21"/>
                        <p:cNvSpPr/>
                        <p:nvPr/>
                      </p:nvSpPr>
                      <p:spPr>
                        <a:xfrm flipH="1" flipV="1">
                          <a:off x="27000" y="297612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4" name="Line 22"/>
                        <p:cNvSpPr/>
                        <p:nvPr/>
                      </p:nvSpPr>
                      <p:spPr>
                        <a:xfrm flipH="1" flipV="1">
                          <a:off x="23040" y="3286440"/>
                          <a:ext cx="2388960" cy="1323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5" name="Line 23"/>
                        <p:cNvSpPr/>
                        <p:nvPr/>
                      </p:nvSpPr>
                      <p:spPr>
                        <a:xfrm flipH="1">
                          <a:off x="670680" y="4744800"/>
                          <a:ext cx="178740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6" name="Line 24"/>
                        <p:cNvSpPr/>
                        <p:nvPr/>
                      </p:nvSpPr>
                      <p:spPr>
                        <a:xfrm flipH="1" flipV="1">
                          <a:off x="203400" y="452520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7" name="Line 25"/>
                        <p:cNvSpPr/>
                        <p:nvPr/>
                      </p:nvSpPr>
                      <p:spPr>
                        <a:xfrm flipH="1" flipV="1">
                          <a:off x="26280" y="382104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8" name="Line 26"/>
                        <p:cNvSpPr/>
                        <p:nvPr/>
                      </p:nvSpPr>
                      <p:spPr>
                        <a:xfrm flipH="1">
                          <a:off x="1557360" y="4820760"/>
                          <a:ext cx="972720" cy="135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79" name="Line 27"/>
                        <p:cNvSpPr/>
                        <p:nvPr/>
                      </p:nvSpPr>
                      <p:spPr>
                        <a:xfrm flipH="1">
                          <a:off x="1686600" y="4831920"/>
                          <a:ext cx="853920" cy="1448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0" name="Line 28"/>
                        <p:cNvSpPr/>
                        <p:nvPr/>
                      </p:nvSpPr>
                      <p:spPr>
                        <a:xfrm flipH="1">
                          <a:off x="1805760" y="4832280"/>
                          <a:ext cx="73944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1" name="Line 29"/>
                        <p:cNvSpPr/>
                        <p:nvPr/>
                      </p:nvSpPr>
                      <p:spPr>
                        <a:xfrm flipH="1">
                          <a:off x="1935360" y="4837320"/>
                          <a:ext cx="616680" cy="165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2" name="Line 30"/>
                        <p:cNvSpPr/>
                        <p:nvPr/>
                      </p:nvSpPr>
                      <p:spPr>
                        <a:xfrm flipH="1">
                          <a:off x="2083320" y="4847760"/>
                          <a:ext cx="479520" cy="1765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3" name="Line 31"/>
                        <p:cNvSpPr/>
                        <p:nvPr/>
                      </p:nvSpPr>
                      <p:spPr>
                        <a:xfrm flipH="1">
                          <a:off x="2231280" y="4851360"/>
                          <a:ext cx="339480" cy="1874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4" name="Line 32"/>
                        <p:cNvSpPr/>
                        <p:nvPr/>
                      </p:nvSpPr>
                      <p:spPr>
                        <a:xfrm flipH="1">
                          <a:off x="2595600" y="4871520"/>
                          <a:ext cx="4320" cy="1926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5" name="Line 33"/>
                        <p:cNvSpPr/>
                        <p:nvPr/>
                      </p:nvSpPr>
                      <p:spPr>
                        <a:xfrm>
                          <a:off x="2615760" y="4875120"/>
                          <a:ext cx="17064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6" name="Line 34"/>
                        <p:cNvSpPr/>
                        <p:nvPr/>
                      </p:nvSpPr>
                      <p:spPr>
                        <a:xfrm>
                          <a:off x="2633400" y="488484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7" name="Line 35"/>
                        <p:cNvSpPr/>
                        <p:nvPr/>
                      </p:nvSpPr>
                      <p:spPr>
                        <a:xfrm>
                          <a:off x="2653920" y="488628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8" name="Line 36"/>
                        <p:cNvSpPr/>
                        <p:nvPr/>
                      </p:nvSpPr>
                      <p:spPr>
                        <a:xfrm>
                          <a:off x="2673720" y="488628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89" name="Line 37"/>
                        <p:cNvSpPr/>
                        <p:nvPr/>
                      </p:nvSpPr>
                      <p:spPr>
                        <a:xfrm>
                          <a:off x="2685240" y="4885200"/>
                          <a:ext cx="89352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0" name="Line 38"/>
                        <p:cNvSpPr/>
                        <p:nvPr/>
                      </p:nvSpPr>
                      <p:spPr>
                        <a:xfrm>
                          <a:off x="2709720" y="489132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1" name="Line 39"/>
                        <p:cNvSpPr/>
                        <p:nvPr/>
                      </p:nvSpPr>
                      <p:spPr>
                        <a:xfrm>
                          <a:off x="2727000" y="4883760"/>
                          <a:ext cx="134820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2" name="Line 40"/>
                        <p:cNvSpPr/>
                        <p:nvPr/>
                      </p:nvSpPr>
                      <p:spPr>
                        <a:xfrm>
                          <a:off x="2749320" y="487908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3" name="Line 41"/>
                        <p:cNvSpPr/>
                        <p:nvPr/>
                      </p:nvSpPr>
                      <p:spPr>
                        <a:xfrm>
                          <a:off x="2761200" y="4864320"/>
                          <a:ext cx="19432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4" name="Line 42"/>
                        <p:cNvSpPr/>
                        <p:nvPr/>
                      </p:nvSpPr>
                      <p:spPr>
                        <a:xfrm>
                          <a:off x="2767320" y="4851360"/>
                          <a:ext cx="2359800" cy="1936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5" name="Line 43"/>
                        <p:cNvSpPr/>
                        <p:nvPr/>
                      </p:nvSpPr>
                      <p:spPr>
                        <a:xfrm>
                          <a:off x="2779560" y="4840920"/>
                          <a:ext cx="2860560" cy="1950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6" name="Line 44"/>
                        <p:cNvSpPr/>
                        <p:nvPr/>
                      </p:nvSpPr>
                      <p:spPr>
                        <a:xfrm>
                          <a:off x="2785680" y="482364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7" name="Line 45"/>
                        <p:cNvSpPr/>
                        <p:nvPr/>
                      </p:nvSpPr>
                      <p:spPr>
                        <a:xfrm>
                          <a:off x="2786400" y="4807440"/>
                          <a:ext cx="395820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8" name="Line 46"/>
                        <p:cNvSpPr/>
                        <p:nvPr/>
                      </p:nvSpPr>
                      <p:spPr>
                        <a:xfrm>
                          <a:off x="2789280" y="4789800"/>
                          <a:ext cx="3995280" cy="139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099" name="Line 47"/>
                        <p:cNvSpPr/>
                        <p:nvPr/>
                      </p:nvSpPr>
                      <p:spPr>
                        <a:xfrm>
                          <a:off x="2780280" y="4746600"/>
                          <a:ext cx="3910320" cy="658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00" name="Line 48"/>
                        <p:cNvSpPr/>
                        <p:nvPr/>
                      </p:nvSpPr>
                      <p:spPr>
                        <a:xfrm flipV="1">
                          <a:off x="2741400" y="3799080"/>
                          <a:ext cx="3219480" cy="883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01" name="Line 49"/>
                        <p:cNvSpPr/>
                        <p:nvPr/>
                      </p:nvSpPr>
                      <p:spPr>
                        <a:xfrm flipV="1">
                          <a:off x="2728800" y="3279600"/>
                          <a:ext cx="2922120" cy="1376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02" name="Freeform 50"/>
                        <p:cNvSpPr/>
                        <p:nvPr/>
                      </p:nvSpPr>
                      <p:spPr>
                        <a:xfrm>
                          <a:off x="25560" y="397836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103" name="Group 51"/>
                        <p:cNvGrpSpPr/>
                        <p:nvPr/>
                      </p:nvGrpSpPr>
                      <p:grpSpPr>
                        <a:xfrm>
                          <a:off x="-290160" y="1245240"/>
                          <a:ext cx="6460920" cy="6376320"/>
                          <a:chOff x="-290160" y="1245240"/>
                          <a:chExt cx="6460920" cy="6376320"/>
                        </a:xfrm>
                      </p:grpSpPr>
                      <p:sp>
                        <p:nvSpPr>
                          <p:cNvPr id="2104" name="Oval 52"/>
                          <p:cNvSpPr/>
                          <p:nvPr/>
                        </p:nvSpPr>
                        <p:spPr>
                          <a:xfrm rot="18780000">
                            <a:off x="2467800" y="448308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05" name="Oval 53"/>
                          <p:cNvSpPr/>
                          <p:nvPr/>
                        </p:nvSpPr>
                        <p:spPr>
                          <a:xfrm rot="18780000">
                            <a:off x="2381760" y="429264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06" name="Oval 54"/>
                          <p:cNvSpPr/>
                          <p:nvPr/>
                        </p:nvSpPr>
                        <p:spPr>
                          <a:xfrm rot="18780000">
                            <a:off x="2262960" y="399564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07" name="Oval 55"/>
                          <p:cNvSpPr/>
                          <p:nvPr/>
                        </p:nvSpPr>
                        <p:spPr>
                          <a:xfrm rot="18780000">
                            <a:off x="2170800" y="373716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08" name="Oval 56"/>
                          <p:cNvSpPr/>
                          <p:nvPr/>
                        </p:nvSpPr>
                        <p:spPr>
                          <a:xfrm rot="18780000">
                            <a:off x="2070720" y="341928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09" name="Oval 57"/>
                          <p:cNvSpPr/>
                          <p:nvPr/>
                        </p:nvSpPr>
                        <p:spPr>
                          <a:xfrm rot="18780000">
                            <a:off x="1981800" y="316548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0" name="Oval 58"/>
                          <p:cNvSpPr/>
                          <p:nvPr/>
                        </p:nvSpPr>
                        <p:spPr>
                          <a:xfrm rot="18780000">
                            <a:off x="1851840" y="288900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1" name="Oval 59"/>
                          <p:cNvSpPr/>
                          <p:nvPr/>
                        </p:nvSpPr>
                        <p:spPr>
                          <a:xfrm rot="18780000">
                            <a:off x="1738800" y="262224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2" name="Oval 60"/>
                          <p:cNvSpPr/>
                          <p:nvPr/>
                        </p:nvSpPr>
                        <p:spPr>
                          <a:xfrm rot="18780000">
                            <a:off x="1602720" y="236664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3" name="Oval 61"/>
                          <p:cNvSpPr/>
                          <p:nvPr/>
                        </p:nvSpPr>
                        <p:spPr>
                          <a:xfrm rot="18780000">
                            <a:off x="1499760" y="208260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4" name="Oval 62"/>
                          <p:cNvSpPr/>
                          <p:nvPr/>
                        </p:nvSpPr>
                        <p:spPr>
                          <a:xfrm rot="18735000">
                            <a:off x="1409040" y="181152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15" name="Oval 63"/>
                          <p:cNvSpPr/>
                          <p:nvPr/>
                        </p:nvSpPr>
                        <p:spPr>
                          <a:xfrm rot="18820200">
                            <a:off x="1314360" y="151920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116" name="Line 64"/>
                        <p:cNvSpPr/>
                        <p:nvPr/>
                      </p:nvSpPr>
                      <p:spPr>
                        <a:xfrm flipV="1">
                          <a:off x="2654280" y="1780920"/>
                          <a:ext cx="131904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17" name="Line 65"/>
                        <p:cNvSpPr/>
                        <p:nvPr/>
                      </p:nvSpPr>
                      <p:spPr>
                        <a:xfrm flipV="1">
                          <a:off x="2666520" y="213300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18" name="Line 66"/>
                        <p:cNvSpPr/>
                        <p:nvPr/>
                      </p:nvSpPr>
                      <p:spPr>
                        <a:xfrm flipV="1">
                          <a:off x="2668680" y="193644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19" name="Line 67"/>
                        <p:cNvSpPr/>
                        <p:nvPr/>
                      </p:nvSpPr>
                      <p:spPr>
                        <a:xfrm flipV="1">
                          <a:off x="2676960" y="229320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0" name="Line 68"/>
                        <p:cNvSpPr/>
                        <p:nvPr/>
                      </p:nvSpPr>
                      <p:spPr>
                        <a:xfrm flipV="1">
                          <a:off x="2684160" y="246816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1" name="Line 69"/>
                        <p:cNvSpPr/>
                        <p:nvPr/>
                      </p:nvSpPr>
                      <p:spPr>
                        <a:xfrm flipV="1">
                          <a:off x="2703960" y="2885040"/>
                          <a:ext cx="253728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2" name="Line 70"/>
                        <p:cNvSpPr/>
                        <p:nvPr/>
                      </p:nvSpPr>
                      <p:spPr>
                        <a:xfrm flipV="1">
                          <a:off x="2717280" y="309564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3" name="Line 71"/>
                        <p:cNvSpPr/>
                        <p:nvPr/>
                      </p:nvSpPr>
                      <p:spPr>
                        <a:xfrm flipV="1">
                          <a:off x="2737800" y="355716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4" name="Line 72"/>
                        <p:cNvSpPr/>
                        <p:nvPr/>
                      </p:nvSpPr>
                      <p:spPr>
                        <a:xfrm flipV="1">
                          <a:off x="2750040" y="4044240"/>
                          <a:ext cx="3373560" cy="645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5" name="Line 73"/>
                        <p:cNvSpPr/>
                        <p:nvPr/>
                      </p:nvSpPr>
                      <p:spPr>
                        <a:xfrm flipV="1">
                          <a:off x="2755080" y="437724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6" name="Line 74"/>
                        <p:cNvSpPr/>
                        <p:nvPr/>
                      </p:nvSpPr>
                      <p:spPr>
                        <a:xfrm flipV="1">
                          <a:off x="2752920" y="470376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127" name="Line 75"/>
                        <p:cNvSpPr/>
                        <p:nvPr/>
                      </p:nvSpPr>
                      <p:spPr>
                        <a:xfrm>
                          <a:off x="2769480" y="4725000"/>
                          <a:ext cx="3830040" cy="31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8" name="Line 76"/>
                        <p:cNvSpPr/>
                        <p:nvPr/>
                      </p:nvSpPr>
                      <p:spPr>
                        <a:xfrm>
                          <a:off x="2787840" y="4768920"/>
                          <a:ext cx="3990240" cy="1015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29" name="Line 77"/>
                        <p:cNvSpPr/>
                        <p:nvPr/>
                      </p:nvSpPr>
                      <p:spPr>
                        <a:xfrm flipH="1">
                          <a:off x="2415600" y="4861800"/>
                          <a:ext cx="17244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0" name="Line 78"/>
                        <p:cNvSpPr/>
                        <p:nvPr/>
                      </p:nvSpPr>
                      <p:spPr>
                        <a:xfrm flipH="1">
                          <a:off x="1448280" y="4809600"/>
                          <a:ext cx="106236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1" name="Line 79"/>
                        <p:cNvSpPr/>
                        <p:nvPr/>
                      </p:nvSpPr>
                      <p:spPr>
                        <a:xfrm flipH="1">
                          <a:off x="1337400" y="4797360"/>
                          <a:ext cx="1163520" cy="1161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2" name="Line 80"/>
                        <p:cNvSpPr/>
                        <p:nvPr/>
                      </p:nvSpPr>
                      <p:spPr>
                        <a:xfrm flipH="1">
                          <a:off x="1219320" y="4789440"/>
                          <a:ext cx="1275480" cy="1068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3" name="Line 81"/>
                        <p:cNvSpPr/>
                        <p:nvPr/>
                      </p:nvSpPr>
                      <p:spPr>
                        <a:xfrm flipH="1">
                          <a:off x="1115280" y="4778640"/>
                          <a:ext cx="1372680" cy="965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4" name="Line 82"/>
                        <p:cNvSpPr/>
                        <p:nvPr/>
                      </p:nvSpPr>
                      <p:spPr>
                        <a:xfrm flipH="1">
                          <a:off x="1010160" y="4771440"/>
                          <a:ext cx="1464120" cy="857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5" name="Line 83"/>
                        <p:cNvSpPr/>
                        <p:nvPr/>
                      </p:nvSpPr>
                      <p:spPr>
                        <a:xfrm flipH="1">
                          <a:off x="897480" y="4761000"/>
                          <a:ext cx="1573560" cy="742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6" name="Line 84"/>
                        <p:cNvSpPr/>
                        <p:nvPr/>
                      </p:nvSpPr>
                      <p:spPr>
                        <a:xfrm flipH="1">
                          <a:off x="783000" y="4752000"/>
                          <a:ext cx="1681560" cy="620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7" name="Line 85"/>
                        <p:cNvSpPr/>
                        <p:nvPr/>
                      </p:nvSpPr>
                      <p:spPr>
                        <a:xfrm flipH="1">
                          <a:off x="566640" y="473328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8" name="Line 86"/>
                        <p:cNvSpPr/>
                        <p:nvPr/>
                      </p:nvSpPr>
                      <p:spPr>
                        <a:xfrm flipH="1">
                          <a:off x="443520" y="472392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39" name="Line 87"/>
                        <p:cNvSpPr/>
                        <p:nvPr/>
                      </p:nvSpPr>
                      <p:spPr>
                        <a:xfrm flipH="1">
                          <a:off x="317880" y="4710600"/>
                          <a:ext cx="2119680" cy="17640"/>
                        </a:xfrm>
                        <a:prstGeom prst="line">
                          <a:avLst/>
                        </a:prstGeom>
                        <a:ln w="9525">
                          <a:solidFill>
                            <a:srgbClr val="232369"/>
                          </a:solidFill>
                          <a:round/>
                        </a:ln>
                      </p:spPr>
                      <p:style>
                        <a:lnRef idx="0"/>
                        <a:fillRef idx="0"/>
                        <a:effectRef idx="0"/>
                        <a:fontRef idx="minor"/>
                      </p:style>
                      <p:txBody>
                        <a:bodyPr lIns="90000" rIns="90000" tIns="-27360" bIns="-27360" anchor="t" anchorCtr="1">
                          <a:noAutofit/>
                        </a:bodyPr>
                        <a:p>
                          <a:endParaRPr b="0" lang="en-US" sz="1800" spc="-1" strike="noStrike">
                            <a:solidFill>
                              <a:srgbClr val="ffffff"/>
                            </a:solidFill>
                            <a:latin typeface="Arial"/>
                          </a:endParaRPr>
                        </a:p>
                      </p:txBody>
                    </p:sp>
                    <p:sp>
                      <p:nvSpPr>
                        <p:cNvPr id="2140" name="Line 88"/>
                        <p:cNvSpPr/>
                        <p:nvPr/>
                      </p:nvSpPr>
                      <p:spPr>
                        <a:xfrm flipH="1" flipV="1">
                          <a:off x="66240" y="429768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1" name="Line 89"/>
                        <p:cNvSpPr/>
                        <p:nvPr/>
                      </p:nvSpPr>
                      <p:spPr>
                        <a:xfrm flipH="1" flipV="1">
                          <a:off x="25920" y="406296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2" name="Line 90"/>
                        <p:cNvSpPr/>
                        <p:nvPr/>
                      </p:nvSpPr>
                      <p:spPr>
                        <a:xfrm flipH="1" flipV="1">
                          <a:off x="23760" y="3559320"/>
                          <a:ext cx="2390400" cy="1077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3" name="Line 91"/>
                        <p:cNvSpPr/>
                        <p:nvPr/>
                      </p:nvSpPr>
                      <p:spPr>
                        <a:xfrm flipH="1" flipV="1">
                          <a:off x="362520" y="97164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4" name="Line 92"/>
                        <p:cNvSpPr/>
                        <p:nvPr/>
                      </p:nvSpPr>
                      <p:spPr>
                        <a:xfrm flipH="1" flipV="1">
                          <a:off x="722880" y="831960"/>
                          <a:ext cx="1756080" cy="3702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5" name="Line 93"/>
                        <p:cNvSpPr/>
                        <p:nvPr/>
                      </p:nvSpPr>
                      <p:spPr>
                        <a:xfrm flipH="1" flipV="1">
                          <a:off x="1506600" y="786960"/>
                          <a:ext cx="101880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6" name="Line 94"/>
                        <p:cNvSpPr/>
                        <p:nvPr/>
                      </p:nvSpPr>
                      <p:spPr>
                        <a:xfrm flipH="1" flipV="1">
                          <a:off x="1857960" y="83916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7" name="Line 95"/>
                        <p:cNvSpPr/>
                        <p:nvPr/>
                      </p:nvSpPr>
                      <p:spPr>
                        <a:xfrm flipV="1">
                          <a:off x="2577240" y="1042920"/>
                          <a:ext cx="4320" cy="349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8" name="Line 96"/>
                        <p:cNvSpPr/>
                        <p:nvPr/>
                      </p:nvSpPr>
                      <p:spPr>
                        <a:xfrm flipV="1">
                          <a:off x="2597760" y="1167840"/>
                          <a:ext cx="304920" cy="3378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49" name="Line 97"/>
                        <p:cNvSpPr/>
                        <p:nvPr/>
                      </p:nvSpPr>
                      <p:spPr>
                        <a:xfrm flipV="1">
                          <a:off x="2609640" y="1311120"/>
                          <a:ext cx="585720" cy="3244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0" name="Line 98"/>
                        <p:cNvSpPr/>
                        <p:nvPr/>
                      </p:nvSpPr>
                      <p:spPr>
                        <a:xfrm flipV="1">
                          <a:off x="2622240" y="1461600"/>
                          <a:ext cx="846360" cy="310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1" name="Line 99"/>
                        <p:cNvSpPr/>
                        <p:nvPr/>
                      </p:nvSpPr>
                      <p:spPr>
                        <a:xfrm flipV="1">
                          <a:off x="2635920" y="162612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152" name="Group 100"/>
              <p:cNvGrpSpPr/>
              <p:nvPr/>
            </p:nvGrpSpPr>
            <p:grpSpPr>
              <a:xfrm>
                <a:off x="28440" y="2678760"/>
                <a:ext cx="5018400" cy="4111200"/>
                <a:chOff x="28440" y="2678760"/>
                <a:chExt cx="5018400" cy="4111200"/>
              </a:xfrm>
            </p:grpSpPr>
            <p:sp>
              <p:nvSpPr>
                <p:cNvPr id="2153" name="Line 101"/>
                <p:cNvSpPr/>
                <p:nvPr/>
              </p:nvSpPr>
              <p:spPr>
                <a:xfrm flipV="1">
                  <a:off x="2696400" y="267876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4" name="Line 102"/>
                <p:cNvSpPr/>
                <p:nvPr/>
              </p:nvSpPr>
              <p:spPr>
                <a:xfrm flipH="1" flipV="1">
                  <a:off x="1406520" y="6051240"/>
                  <a:ext cx="353880" cy="7351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155" name="Group 103"/>
                <p:cNvGrpSpPr/>
                <p:nvPr/>
              </p:nvGrpSpPr>
              <p:grpSpPr>
                <a:xfrm>
                  <a:off x="28440" y="4279680"/>
                  <a:ext cx="2090520" cy="2510280"/>
                  <a:chOff x="28440" y="4279680"/>
                  <a:chExt cx="2090520" cy="2510280"/>
                </a:xfrm>
              </p:grpSpPr>
              <p:sp>
                <p:nvSpPr>
                  <p:cNvPr id="2156" name="Line 104"/>
                  <p:cNvSpPr/>
                  <p:nvPr/>
                </p:nvSpPr>
                <p:spPr>
                  <a:xfrm flipH="1">
                    <a:off x="1131840" y="6053040"/>
                    <a:ext cx="274680" cy="29664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7" name="Freeform 105"/>
                  <p:cNvSpPr/>
                  <p:nvPr/>
                </p:nvSpPr>
                <p:spPr>
                  <a:xfrm>
                    <a:off x="28440" y="504180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58" name="Line 106"/>
                  <p:cNvSpPr/>
                  <p:nvPr/>
                </p:nvSpPr>
                <p:spPr>
                  <a:xfrm flipH="1">
                    <a:off x="1996920" y="664992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59" name="Line 107"/>
                  <p:cNvSpPr/>
                  <p:nvPr/>
                </p:nvSpPr>
                <p:spPr>
                  <a:xfrm flipH="1" flipV="1">
                    <a:off x="564840" y="5756040"/>
                    <a:ext cx="844560" cy="293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0" name="Line 108"/>
                  <p:cNvSpPr/>
                  <p:nvPr/>
                </p:nvSpPr>
                <p:spPr>
                  <a:xfrm flipH="1" flipV="1">
                    <a:off x="401400" y="4856040"/>
                    <a:ext cx="160560" cy="900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1" name="Line 109"/>
                  <p:cNvSpPr/>
                  <p:nvPr/>
                </p:nvSpPr>
                <p:spPr>
                  <a:xfrm flipH="1" flipV="1">
                    <a:off x="28440" y="4709880"/>
                    <a:ext cx="372960" cy="146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2" name="Line 110"/>
                  <p:cNvSpPr/>
                  <p:nvPr/>
                </p:nvSpPr>
                <p:spPr>
                  <a:xfrm flipV="1">
                    <a:off x="110880" y="4856040"/>
                    <a:ext cx="289080" cy="307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3" name="Line 111"/>
                  <p:cNvSpPr/>
                  <p:nvPr/>
                </p:nvSpPr>
                <p:spPr>
                  <a:xfrm flipH="1">
                    <a:off x="558720" y="545112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64" name="Line 112"/>
                  <p:cNvSpPr/>
                  <p:nvPr/>
                </p:nvSpPr>
                <p:spPr>
                  <a:xfrm flipV="1">
                    <a:off x="29880" y="4279680"/>
                    <a:ext cx="22320" cy="36720"/>
                  </a:xfrm>
                  <a:prstGeom prst="line">
                    <a:avLst/>
                  </a:prstGeom>
                  <a:ln w="19050">
                    <a:solidFill>
                      <a:srgbClr val="232369"/>
                    </a:solidFill>
                    <a:round/>
                  </a:ln>
                </p:spPr>
                <p:style>
                  <a:lnRef idx="0"/>
                  <a:fillRef idx="0"/>
                  <a:effectRef idx="0"/>
                  <a:fontRef idx="minor"/>
                </p:style>
                <p:txBody>
                  <a:bodyPr lIns="90000" rIns="90000" tIns="-8280" bIns="-8280" anchor="t" anchorCtr="1">
                    <a:noAutofit/>
                  </a:bodyPr>
                  <a:p>
                    <a:endParaRPr b="0" lang="en-US" sz="1800" spc="-1" strike="noStrike">
                      <a:solidFill>
                        <a:srgbClr val="ffffff"/>
                      </a:solidFill>
                      <a:latin typeface="Arial"/>
                    </a:endParaRPr>
                  </a:p>
                </p:txBody>
              </p:sp>
            </p:grpSp>
          </p:grpSp>
        </p:grpSp>
        <p:grpSp>
          <p:nvGrpSpPr>
            <p:cNvPr id="2165" name="Group 113"/>
            <p:cNvGrpSpPr/>
            <p:nvPr/>
          </p:nvGrpSpPr>
          <p:grpSpPr>
            <a:xfrm>
              <a:off x="25560" y="2104920"/>
              <a:ext cx="5219640" cy="4678560"/>
              <a:chOff x="25560" y="2104920"/>
              <a:chExt cx="5219640" cy="4678560"/>
            </a:xfrm>
          </p:grpSpPr>
          <p:sp>
            <p:nvSpPr>
              <p:cNvPr id="2166" name="Freeform 114"/>
              <p:cNvSpPr/>
              <p:nvPr/>
            </p:nvSpPr>
            <p:spPr>
              <a:xfrm>
                <a:off x="25560" y="421632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67" name="Freeform 115"/>
              <p:cNvSpPr/>
              <p:nvPr/>
            </p:nvSpPr>
            <p:spPr>
              <a:xfrm>
                <a:off x="25560" y="358776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68" name="Rectangle 116"/>
              <p:cNvSpPr/>
              <p:nvPr/>
            </p:nvSpPr>
            <p:spPr>
              <a:xfrm rot="19111200">
                <a:off x="3155400" y="304668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169" name="Rectangle 117"/>
              <p:cNvSpPr/>
              <p:nvPr/>
            </p:nvSpPr>
            <p:spPr>
              <a:xfrm rot="16512000">
                <a:off x="3117600" y="414828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170" name="Rectangle 118"/>
              <p:cNvSpPr/>
              <p:nvPr/>
            </p:nvSpPr>
            <p:spPr>
              <a:xfrm rot="18183000">
                <a:off x="1613520" y="428040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171" name="Rectangle 119"/>
              <p:cNvSpPr/>
              <p:nvPr/>
            </p:nvSpPr>
            <p:spPr>
              <a:xfrm rot="20764200">
                <a:off x="1090800" y="277416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172" name="Group 120"/>
              <p:cNvGrpSpPr/>
              <p:nvPr/>
            </p:nvGrpSpPr>
            <p:grpSpPr>
              <a:xfrm>
                <a:off x="4753080" y="2104920"/>
                <a:ext cx="492120" cy="491760"/>
                <a:chOff x="4753080" y="2104920"/>
                <a:chExt cx="492120" cy="491760"/>
              </a:xfrm>
            </p:grpSpPr>
            <p:sp>
              <p:nvSpPr>
                <p:cNvPr id="2173" name="Oval 121"/>
                <p:cNvSpPr/>
                <p:nvPr/>
              </p:nvSpPr>
              <p:spPr>
                <a:xfrm rot="2829000">
                  <a:off x="4768920" y="2330280"/>
                  <a:ext cx="314280" cy="18000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74" name="Freeform 122"/>
                <p:cNvSpPr/>
                <p:nvPr/>
              </p:nvSpPr>
              <p:spPr>
                <a:xfrm>
                  <a:off x="4866840" y="2226960"/>
                  <a:ext cx="252720" cy="245880"/>
                </a:xfrm>
                <a:custGeom>
                  <a:avLst/>
                  <a:gdLst>
                    <a:gd name="textAreaLeft" fmla="*/ 0 w 252720"/>
                    <a:gd name="textAreaRight" fmla="*/ 253080 w 252720"/>
                    <a:gd name="textAreaTop" fmla="*/ 0 h 245880"/>
                    <a:gd name="textAreaBottom" fmla="*/ 246240 h 24588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75" name="Freeform 123"/>
                <p:cNvSpPr/>
                <p:nvPr/>
              </p:nvSpPr>
              <p:spPr>
                <a:xfrm>
                  <a:off x="4949640" y="2217960"/>
                  <a:ext cx="181080" cy="173160"/>
                </a:xfrm>
                <a:custGeom>
                  <a:avLst/>
                  <a:gdLst>
                    <a:gd name="textAreaLeft" fmla="*/ 0 w 181080"/>
                    <a:gd name="textAreaRight" fmla="*/ 181440 w 181080"/>
                    <a:gd name="textAreaTop" fmla="*/ 0 h 173160"/>
                    <a:gd name="textAreaBottom" fmla="*/ 173520 h 1731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76" name="Freeform 124"/>
                <p:cNvSpPr/>
                <p:nvPr/>
              </p:nvSpPr>
              <p:spPr>
                <a:xfrm>
                  <a:off x="5014800" y="2112840"/>
                  <a:ext cx="226080" cy="221400"/>
                </a:xfrm>
                <a:custGeom>
                  <a:avLst/>
                  <a:gdLst>
                    <a:gd name="textAreaLeft" fmla="*/ 0 w 226080"/>
                    <a:gd name="textAreaRight" fmla="*/ 226440 w 226080"/>
                    <a:gd name="textAreaTop" fmla="*/ 0 h 221400"/>
                    <a:gd name="textAreaBottom" fmla="*/ 221760 h 22140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177" name="Freeform 125"/>
                <p:cNvSpPr/>
                <p:nvPr/>
              </p:nvSpPr>
              <p:spPr>
                <a:xfrm>
                  <a:off x="5158080" y="2104920"/>
                  <a:ext cx="87120" cy="81360"/>
                </a:xfrm>
                <a:custGeom>
                  <a:avLst/>
                  <a:gdLst>
                    <a:gd name="textAreaLeft" fmla="*/ 0 w 87120"/>
                    <a:gd name="textAreaRight" fmla="*/ 87480 w 87120"/>
                    <a:gd name="textAreaTop" fmla="*/ 0 h 81360"/>
                    <a:gd name="textAreaBottom" fmla="*/ 81720 h 8136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720" bIns="36720" anchor="t">
                  <a:noAutofit/>
                </a:bodyPr>
                <a:p>
                  <a:endParaRPr b="0" lang="en-US" sz="1800" spc="-1" strike="noStrike">
                    <a:solidFill>
                      <a:srgbClr val="000000"/>
                    </a:solidFill>
                    <a:latin typeface="Arial"/>
                  </a:endParaRPr>
                </a:p>
              </p:txBody>
            </p:sp>
          </p:grpSp>
        </p:grpSp>
      </p:grpSp>
      <p:grpSp>
        <p:nvGrpSpPr>
          <p:cNvPr id="2178" name="Group 2"/>
          <p:cNvGrpSpPr/>
          <p:nvPr/>
        </p:nvGrpSpPr>
        <p:grpSpPr>
          <a:xfrm>
            <a:off x="-313920" y="798480"/>
            <a:ext cx="7083000" cy="6859800"/>
            <a:chOff x="-313920" y="798480"/>
            <a:chExt cx="7083000" cy="6859800"/>
          </a:xfrm>
        </p:grpSpPr>
        <p:grpSp>
          <p:nvGrpSpPr>
            <p:cNvPr id="2179" name="Group 3"/>
            <p:cNvGrpSpPr/>
            <p:nvPr/>
          </p:nvGrpSpPr>
          <p:grpSpPr>
            <a:xfrm>
              <a:off x="-313920" y="798480"/>
              <a:ext cx="7083000" cy="6859800"/>
              <a:chOff x="-313920" y="798480"/>
              <a:chExt cx="7083000" cy="6859800"/>
            </a:xfrm>
          </p:grpSpPr>
          <p:grpSp>
            <p:nvGrpSpPr>
              <p:cNvPr id="2180" name="Group 4"/>
              <p:cNvGrpSpPr/>
              <p:nvPr/>
            </p:nvGrpSpPr>
            <p:grpSpPr>
              <a:xfrm>
                <a:off x="-313920" y="798480"/>
                <a:ext cx="7083000" cy="6859800"/>
                <a:chOff x="-313920" y="798480"/>
                <a:chExt cx="7083000" cy="6859800"/>
              </a:xfrm>
            </p:grpSpPr>
            <p:sp>
              <p:nvSpPr>
                <p:cNvPr id="2181" name="Freeform 5"/>
                <p:cNvSpPr/>
                <p:nvPr/>
              </p:nvSpPr>
              <p:spPr>
                <a:xfrm>
                  <a:off x="363600" y="1940040"/>
                  <a:ext cx="5207040" cy="4880160"/>
                </a:xfrm>
                <a:custGeom>
                  <a:avLst/>
                  <a:gdLst>
                    <a:gd name="textAreaLeft" fmla="*/ 0 w 5207040"/>
                    <a:gd name="textAreaRight" fmla="*/ 5207400 w 5207040"/>
                    <a:gd name="textAreaTop" fmla="*/ 0 h 4880160"/>
                    <a:gd name="textAreaBottom" fmla="*/ 4880520 h 4880160"/>
                  </a:gdLst>
                  <a:ahLst/>
                  <a:rect l="textAreaLeft" t="textAreaTop" r="textAreaRight" b="textAreaBottom"/>
                  <a:pathLst>
                    <a:path w="3271" h="3075">
                      <a:moveTo>
                        <a:pt x="849" y="2380"/>
                      </a:moveTo>
                      <a:lnTo>
                        <a:pt x="664" y="2188"/>
                      </a:lnTo>
                      <a:lnTo>
                        <a:pt x="502" y="1990"/>
                      </a:lnTo>
                      <a:lnTo>
                        <a:pt x="359" y="1786"/>
                      </a:lnTo>
                      <a:lnTo>
                        <a:pt x="239" y="1576"/>
                      </a:lnTo>
                      <a:lnTo>
                        <a:pt x="186" y="1474"/>
                      </a:lnTo>
                      <a:lnTo>
                        <a:pt x="138" y="1373"/>
                      </a:lnTo>
                      <a:lnTo>
                        <a:pt x="102" y="1271"/>
                      </a:lnTo>
                      <a:lnTo>
                        <a:pt x="66" y="1169"/>
                      </a:lnTo>
                      <a:lnTo>
                        <a:pt x="42" y="1067"/>
                      </a:lnTo>
                      <a:lnTo>
                        <a:pt x="24" y="971"/>
                      </a:lnTo>
                      <a:lnTo>
                        <a:pt x="12" y="875"/>
                      </a:lnTo>
                      <a:lnTo>
                        <a:pt x="6" y="779"/>
                      </a:lnTo>
                      <a:lnTo>
                        <a:pt x="6" y="695"/>
                      </a:lnTo>
                      <a:lnTo>
                        <a:pt x="18" y="611"/>
                      </a:lnTo>
                      <a:lnTo>
                        <a:pt x="30" y="533"/>
                      </a:lnTo>
                      <a:lnTo>
                        <a:pt x="54" y="461"/>
                      </a:lnTo>
                      <a:lnTo>
                        <a:pt x="84" y="389"/>
                      </a:lnTo>
                      <a:lnTo>
                        <a:pt x="120" y="330"/>
                      </a:lnTo>
                      <a:lnTo>
                        <a:pt x="162" y="270"/>
                      </a:lnTo>
                      <a:lnTo>
                        <a:pt x="209" y="216"/>
                      </a:lnTo>
                      <a:lnTo>
                        <a:pt x="299" y="144"/>
                      </a:lnTo>
                      <a:lnTo>
                        <a:pt x="395" y="84"/>
                      </a:lnTo>
                      <a:lnTo>
                        <a:pt x="508" y="42"/>
                      </a:lnTo>
                      <a:lnTo>
                        <a:pt x="628" y="18"/>
                      </a:lnTo>
                      <a:lnTo>
                        <a:pt x="754" y="6"/>
                      </a:lnTo>
                      <a:lnTo>
                        <a:pt x="891" y="6"/>
                      </a:lnTo>
                      <a:lnTo>
                        <a:pt x="1035" y="24"/>
                      </a:lnTo>
                      <a:lnTo>
                        <a:pt x="1184" y="60"/>
                      </a:lnTo>
                      <a:lnTo>
                        <a:pt x="1334" y="102"/>
                      </a:lnTo>
                      <a:lnTo>
                        <a:pt x="1489" y="162"/>
                      </a:lnTo>
                      <a:lnTo>
                        <a:pt x="1644" y="240"/>
                      </a:lnTo>
                      <a:lnTo>
                        <a:pt x="1806" y="324"/>
                      </a:lnTo>
                      <a:lnTo>
                        <a:pt x="1961" y="425"/>
                      </a:lnTo>
                      <a:lnTo>
                        <a:pt x="2117" y="533"/>
                      </a:lnTo>
                      <a:lnTo>
                        <a:pt x="2272" y="659"/>
                      </a:lnTo>
                      <a:lnTo>
                        <a:pt x="2422" y="797"/>
                      </a:lnTo>
                      <a:lnTo>
                        <a:pt x="2607" y="989"/>
                      </a:lnTo>
                      <a:lnTo>
                        <a:pt x="2769" y="1187"/>
                      </a:lnTo>
                      <a:lnTo>
                        <a:pt x="2912" y="1391"/>
                      </a:lnTo>
                      <a:lnTo>
                        <a:pt x="3032" y="1600"/>
                      </a:lnTo>
                      <a:lnTo>
                        <a:pt x="3085" y="1702"/>
                      </a:lnTo>
                      <a:lnTo>
                        <a:pt x="3133" y="1804"/>
                      </a:lnTo>
                      <a:lnTo>
                        <a:pt x="3169" y="1906"/>
                      </a:lnTo>
                      <a:lnTo>
                        <a:pt x="3205" y="2008"/>
                      </a:lnTo>
                      <a:lnTo>
                        <a:pt x="3229" y="2110"/>
                      </a:lnTo>
                      <a:lnTo>
                        <a:pt x="3247" y="2206"/>
                      </a:lnTo>
                      <a:lnTo>
                        <a:pt x="3259" y="2302"/>
                      </a:lnTo>
                      <a:lnTo>
                        <a:pt x="3265" y="2398"/>
                      </a:lnTo>
                      <a:lnTo>
                        <a:pt x="3265" y="2482"/>
                      </a:lnTo>
                      <a:lnTo>
                        <a:pt x="3253" y="2565"/>
                      </a:lnTo>
                      <a:lnTo>
                        <a:pt x="3241" y="2643"/>
                      </a:lnTo>
                      <a:lnTo>
                        <a:pt x="3217" y="2715"/>
                      </a:lnTo>
                      <a:lnTo>
                        <a:pt x="3187" y="2781"/>
                      </a:lnTo>
                      <a:lnTo>
                        <a:pt x="3157" y="2847"/>
                      </a:lnTo>
                      <a:lnTo>
                        <a:pt x="3115" y="2907"/>
                      </a:lnTo>
                      <a:lnTo>
                        <a:pt x="3068" y="2961"/>
                      </a:lnTo>
                      <a:lnTo>
                        <a:pt x="3068" y="2961"/>
                      </a:lnTo>
                      <a:lnTo>
                        <a:pt x="2996" y="3021"/>
                      </a:lnTo>
                      <a:lnTo>
                        <a:pt x="2918" y="3075"/>
                      </a:lnTo>
                      <a:lnTo>
                        <a:pt x="2930" y="3075"/>
                      </a:lnTo>
                      <a:lnTo>
                        <a:pt x="3002" y="3027"/>
                      </a:lnTo>
                      <a:lnTo>
                        <a:pt x="3068" y="2967"/>
                      </a:lnTo>
                      <a:lnTo>
                        <a:pt x="3115" y="2913"/>
                      </a:lnTo>
                      <a:lnTo>
                        <a:pt x="3157" y="2853"/>
                      </a:lnTo>
                      <a:lnTo>
                        <a:pt x="3193" y="2787"/>
                      </a:lnTo>
                      <a:lnTo>
                        <a:pt x="3223" y="2721"/>
                      </a:lnTo>
                      <a:lnTo>
                        <a:pt x="3247" y="2643"/>
                      </a:lnTo>
                      <a:lnTo>
                        <a:pt x="3259" y="2565"/>
                      </a:lnTo>
                      <a:lnTo>
                        <a:pt x="3271" y="2482"/>
                      </a:lnTo>
                      <a:lnTo>
                        <a:pt x="3271" y="2398"/>
                      </a:lnTo>
                      <a:lnTo>
                        <a:pt x="3265" y="2302"/>
                      </a:lnTo>
                      <a:lnTo>
                        <a:pt x="3253" y="2206"/>
                      </a:lnTo>
                      <a:lnTo>
                        <a:pt x="3235" y="2110"/>
                      </a:lnTo>
                      <a:lnTo>
                        <a:pt x="3211" y="2008"/>
                      </a:lnTo>
                      <a:lnTo>
                        <a:pt x="3175" y="1906"/>
                      </a:lnTo>
                      <a:lnTo>
                        <a:pt x="3139" y="1804"/>
                      </a:lnTo>
                      <a:lnTo>
                        <a:pt x="3091" y="1702"/>
                      </a:lnTo>
                      <a:lnTo>
                        <a:pt x="3038" y="1594"/>
                      </a:lnTo>
                      <a:lnTo>
                        <a:pt x="2918" y="1391"/>
                      </a:lnTo>
                      <a:lnTo>
                        <a:pt x="2775" y="1181"/>
                      </a:lnTo>
                      <a:lnTo>
                        <a:pt x="2613" y="983"/>
                      </a:lnTo>
                      <a:lnTo>
                        <a:pt x="2428" y="791"/>
                      </a:lnTo>
                      <a:lnTo>
                        <a:pt x="2278" y="653"/>
                      </a:lnTo>
                      <a:lnTo>
                        <a:pt x="2123" y="527"/>
                      </a:lnTo>
                      <a:lnTo>
                        <a:pt x="1967" y="419"/>
                      </a:lnTo>
                      <a:lnTo>
                        <a:pt x="1806" y="318"/>
                      </a:lnTo>
                      <a:lnTo>
                        <a:pt x="1650" y="234"/>
                      </a:lnTo>
                      <a:lnTo>
                        <a:pt x="1489" y="156"/>
                      </a:lnTo>
                      <a:lnTo>
                        <a:pt x="1334" y="96"/>
                      </a:lnTo>
                      <a:lnTo>
                        <a:pt x="1184" y="54"/>
                      </a:lnTo>
                      <a:lnTo>
                        <a:pt x="1035" y="18"/>
                      </a:lnTo>
                      <a:lnTo>
                        <a:pt x="891" y="0"/>
                      </a:lnTo>
                      <a:lnTo>
                        <a:pt x="754" y="0"/>
                      </a:lnTo>
                      <a:lnTo>
                        <a:pt x="622" y="12"/>
                      </a:lnTo>
                      <a:lnTo>
                        <a:pt x="502" y="36"/>
                      </a:lnTo>
                      <a:lnTo>
                        <a:pt x="395" y="78"/>
                      </a:lnTo>
                      <a:lnTo>
                        <a:pt x="293" y="138"/>
                      </a:lnTo>
                      <a:lnTo>
                        <a:pt x="204" y="210"/>
                      </a:lnTo>
                      <a:lnTo>
                        <a:pt x="156" y="264"/>
                      </a:lnTo>
                      <a:lnTo>
                        <a:pt x="114" y="324"/>
                      </a:lnTo>
                      <a:lnTo>
                        <a:pt x="78" y="389"/>
                      </a:lnTo>
                      <a:lnTo>
                        <a:pt x="48" y="461"/>
                      </a:lnTo>
                      <a:lnTo>
                        <a:pt x="30" y="533"/>
                      </a:lnTo>
                      <a:lnTo>
                        <a:pt x="12" y="611"/>
                      </a:lnTo>
                      <a:lnTo>
                        <a:pt x="6" y="695"/>
                      </a:lnTo>
                      <a:lnTo>
                        <a:pt x="0" y="779"/>
                      </a:lnTo>
                      <a:lnTo>
                        <a:pt x="6" y="875"/>
                      </a:lnTo>
                      <a:lnTo>
                        <a:pt x="18" y="971"/>
                      </a:lnTo>
                      <a:lnTo>
                        <a:pt x="36" y="1067"/>
                      </a:lnTo>
                      <a:lnTo>
                        <a:pt x="60" y="1169"/>
                      </a:lnTo>
                      <a:lnTo>
                        <a:pt x="96" y="1271"/>
                      </a:lnTo>
                      <a:lnTo>
                        <a:pt x="132" y="1373"/>
                      </a:lnTo>
                      <a:lnTo>
                        <a:pt x="180" y="1474"/>
                      </a:lnTo>
                      <a:lnTo>
                        <a:pt x="233" y="1582"/>
                      </a:lnTo>
                      <a:lnTo>
                        <a:pt x="287" y="1684"/>
                      </a:lnTo>
                      <a:lnTo>
                        <a:pt x="353" y="1786"/>
                      </a:lnTo>
                      <a:lnTo>
                        <a:pt x="496" y="1990"/>
                      </a:lnTo>
                      <a:lnTo>
                        <a:pt x="664" y="2188"/>
                      </a:lnTo>
                      <a:lnTo>
                        <a:pt x="849" y="2380"/>
                      </a:lnTo>
                      <a:lnTo>
                        <a:pt x="981" y="2500"/>
                      </a:lnTo>
                      <a:lnTo>
                        <a:pt x="1112" y="2607"/>
                      </a:lnTo>
                      <a:lnTo>
                        <a:pt x="1244" y="2709"/>
                      </a:lnTo>
                      <a:lnTo>
                        <a:pt x="1381" y="2805"/>
                      </a:lnTo>
                      <a:lnTo>
                        <a:pt x="1519" y="2889"/>
                      </a:lnTo>
                      <a:lnTo>
                        <a:pt x="1656" y="2961"/>
                      </a:lnTo>
                      <a:lnTo>
                        <a:pt x="1788" y="3021"/>
                      </a:lnTo>
                      <a:lnTo>
                        <a:pt x="1926" y="3075"/>
                      </a:lnTo>
                      <a:lnTo>
                        <a:pt x="1937" y="3075"/>
                      </a:lnTo>
                      <a:lnTo>
                        <a:pt x="1800" y="3021"/>
                      </a:lnTo>
                      <a:lnTo>
                        <a:pt x="1662" y="2961"/>
                      </a:lnTo>
                      <a:lnTo>
                        <a:pt x="1525" y="2889"/>
                      </a:lnTo>
                      <a:lnTo>
                        <a:pt x="1387" y="2805"/>
                      </a:lnTo>
                      <a:lnTo>
                        <a:pt x="1250" y="2709"/>
                      </a:lnTo>
                      <a:lnTo>
                        <a:pt x="1118" y="2607"/>
                      </a:lnTo>
                      <a:lnTo>
                        <a:pt x="981" y="2500"/>
                      </a:lnTo>
                      <a:lnTo>
                        <a:pt x="849" y="2380"/>
                      </a:lnTo>
                      <a:lnTo>
                        <a:pt x="849" y="238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182" name="Group 6"/>
                <p:cNvGrpSpPr/>
                <p:nvPr/>
              </p:nvGrpSpPr>
              <p:grpSpPr>
                <a:xfrm>
                  <a:off x="-313920" y="798480"/>
                  <a:ext cx="7083000" cy="6859800"/>
                  <a:chOff x="-313920" y="798480"/>
                  <a:chExt cx="7083000" cy="6859800"/>
                </a:xfrm>
              </p:grpSpPr>
              <p:sp>
                <p:nvSpPr>
                  <p:cNvPr id="2183" name="Freeform 7"/>
                  <p:cNvSpPr/>
                  <p:nvPr/>
                </p:nvSpPr>
                <p:spPr>
                  <a:xfrm>
                    <a:off x="1440" y="1263600"/>
                    <a:ext cx="6291360" cy="5556240"/>
                  </a:xfrm>
                  <a:custGeom>
                    <a:avLst/>
                    <a:gdLst>
                      <a:gd name="textAreaLeft" fmla="*/ 0 w 6291360"/>
                      <a:gd name="textAreaRight" fmla="*/ 6291720 w 6291360"/>
                      <a:gd name="textAreaTop" fmla="*/ 0 h 5556240"/>
                      <a:gd name="textAreaBottom" fmla="*/ 5556600 h 5556240"/>
                    </a:gdLst>
                    <a:ahLst/>
                    <a:rect l="textAreaLeft" t="textAreaTop" r="textAreaRight" b="textAreaBottom"/>
                    <a:pathLst>
                      <a:path w="3952" h="3501">
                        <a:moveTo>
                          <a:pt x="3952" y="2973"/>
                        </a:moveTo>
                        <a:lnTo>
                          <a:pt x="3946" y="2860"/>
                        </a:lnTo>
                        <a:lnTo>
                          <a:pt x="3934" y="2740"/>
                        </a:lnTo>
                        <a:lnTo>
                          <a:pt x="3910" y="2614"/>
                        </a:lnTo>
                        <a:lnTo>
                          <a:pt x="3875" y="2494"/>
                        </a:lnTo>
                        <a:lnTo>
                          <a:pt x="3839" y="2368"/>
                        </a:lnTo>
                        <a:lnTo>
                          <a:pt x="3785" y="2236"/>
                        </a:lnTo>
                        <a:lnTo>
                          <a:pt x="3731" y="2110"/>
                        </a:lnTo>
                        <a:lnTo>
                          <a:pt x="3665" y="1978"/>
                        </a:lnTo>
                        <a:lnTo>
                          <a:pt x="3593" y="1853"/>
                        </a:lnTo>
                        <a:lnTo>
                          <a:pt x="3516" y="1721"/>
                        </a:lnTo>
                        <a:lnTo>
                          <a:pt x="3432" y="1595"/>
                        </a:lnTo>
                        <a:lnTo>
                          <a:pt x="3336" y="1469"/>
                        </a:lnTo>
                        <a:lnTo>
                          <a:pt x="3241" y="1343"/>
                        </a:lnTo>
                        <a:lnTo>
                          <a:pt x="3133" y="1223"/>
                        </a:lnTo>
                        <a:lnTo>
                          <a:pt x="3025" y="1103"/>
                        </a:lnTo>
                        <a:lnTo>
                          <a:pt x="2906" y="983"/>
                        </a:lnTo>
                        <a:lnTo>
                          <a:pt x="2721" y="815"/>
                        </a:lnTo>
                        <a:lnTo>
                          <a:pt x="2529" y="660"/>
                        </a:lnTo>
                        <a:lnTo>
                          <a:pt x="2332" y="522"/>
                        </a:lnTo>
                        <a:lnTo>
                          <a:pt x="2141" y="396"/>
                        </a:lnTo>
                        <a:lnTo>
                          <a:pt x="1943" y="288"/>
                        </a:lnTo>
                        <a:lnTo>
                          <a:pt x="1746" y="198"/>
                        </a:lnTo>
                        <a:lnTo>
                          <a:pt x="1555" y="126"/>
                        </a:lnTo>
                        <a:lnTo>
                          <a:pt x="1363" y="66"/>
                        </a:lnTo>
                        <a:lnTo>
                          <a:pt x="1184" y="24"/>
                        </a:lnTo>
                        <a:lnTo>
                          <a:pt x="1005" y="6"/>
                        </a:lnTo>
                        <a:lnTo>
                          <a:pt x="837" y="0"/>
                        </a:lnTo>
                        <a:lnTo>
                          <a:pt x="676" y="12"/>
                        </a:lnTo>
                        <a:lnTo>
                          <a:pt x="526" y="48"/>
                        </a:lnTo>
                        <a:lnTo>
                          <a:pt x="389" y="102"/>
                        </a:lnTo>
                        <a:lnTo>
                          <a:pt x="263" y="174"/>
                        </a:lnTo>
                        <a:lnTo>
                          <a:pt x="155" y="264"/>
                        </a:lnTo>
                        <a:lnTo>
                          <a:pt x="114" y="312"/>
                        </a:lnTo>
                        <a:lnTo>
                          <a:pt x="72" y="366"/>
                        </a:lnTo>
                        <a:lnTo>
                          <a:pt x="0" y="486"/>
                        </a:lnTo>
                        <a:lnTo>
                          <a:pt x="0" y="498"/>
                        </a:lnTo>
                        <a:lnTo>
                          <a:pt x="72" y="372"/>
                        </a:lnTo>
                        <a:lnTo>
                          <a:pt x="161" y="264"/>
                        </a:lnTo>
                        <a:lnTo>
                          <a:pt x="269" y="174"/>
                        </a:lnTo>
                        <a:lnTo>
                          <a:pt x="395" y="102"/>
                        </a:lnTo>
                        <a:lnTo>
                          <a:pt x="526" y="48"/>
                        </a:lnTo>
                        <a:lnTo>
                          <a:pt x="676" y="18"/>
                        </a:lnTo>
                        <a:lnTo>
                          <a:pt x="837" y="6"/>
                        </a:lnTo>
                        <a:lnTo>
                          <a:pt x="1005" y="6"/>
                        </a:lnTo>
                        <a:lnTo>
                          <a:pt x="1184" y="30"/>
                        </a:lnTo>
                        <a:lnTo>
                          <a:pt x="1363" y="72"/>
                        </a:lnTo>
                        <a:lnTo>
                          <a:pt x="1555" y="132"/>
                        </a:lnTo>
                        <a:lnTo>
                          <a:pt x="1746" y="204"/>
                        </a:lnTo>
                        <a:lnTo>
                          <a:pt x="1943" y="294"/>
                        </a:lnTo>
                        <a:lnTo>
                          <a:pt x="2135" y="402"/>
                        </a:lnTo>
                        <a:lnTo>
                          <a:pt x="2332" y="528"/>
                        </a:lnTo>
                        <a:lnTo>
                          <a:pt x="2523" y="666"/>
                        </a:lnTo>
                        <a:lnTo>
                          <a:pt x="2715" y="821"/>
                        </a:lnTo>
                        <a:lnTo>
                          <a:pt x="2900" y="989"/>
                        </a:lnTo>
                        <a:lnTo>
                          <a:pt x="3127" y="1223"/>
                        </a:lnTo>
                        <a:lnTo>
                          <a:pt x="3235" y="1349"/>
                        </a:lnTo>
                        <a:lnTo>
                          <a:pt x="3336" y="1469"/>
                        </a:lnTo>
                        <a:lnTo>
                          <a:pt x="3426" y="1595"/>
                        </a:lnTo>
                        <a:lnTo>
                          <a:pt x="3510" y="1727"/>
                        </a:lnTo>
                        <a:lnTo>
                          <a:pt x="3593" y="1853"/>
                        </a:lnTo>
                        <a:lnTo>
                          <a:pt x="3665" y="1984"/>
                        </a:lnTo>
                        <a:lnTo>
                          <a:pt x="3731" y="2110"/>
                        </a:lnTo>
                        <a:lnTo>
                          <a:pt x="3785" y="2236"/>
                        </a:lnTo>
                        <a:lnTo>
                          <a:pt x="3833" y="2368"/>
                        </a:lnTo>
                        <a:lnTo>
                          <a:pt x="3875" y="2494"/>
                        </a:lnTo>
                        <a:lnTo>
                          <a:pt x="3910" y="2614"/>
                        </a:lnTo>
                        <a:lnTo>
                          <a:pt x="3934" y="2740"/>
                        </a:lnTo>
                        <a:lnTo>
                          <a:pt x="3946" y="2860"/>
                        </a:lnTo>
                        <a:lnTo>
                          <a:pt x="3952" y="2973"/>
                        </a:lnTo>
                        <a:lnTo>
                          <a:pt x="3946" y="3123"/>
                        </a:lnTo>
                        <a:lnTo>
                          <a:pt x="3922" y="3255"/>
                        </a:lnTo>
                        <a:lnTo>
                          <a:pt x="3886" y="3387"/>
                        </a:lnTo>
                        <a:lnTo>
                          <a:pt x="3833" y="3501"/>
                        </a:lnTo>
                        <a:lnTo>
                          <a:pt x="3833" y="3501"/>
                        </a:lnTo>
                        <a:lnTo>
                          <a:pt x="3886" y="3387"/>
                        </a:lnTo>
                        <a:lnTo>
                          <a:pt x="3928" y="3255"/>
                        </a:lnTo>
                        <a:lnTo>
                          <a:pt x="3946" y="3123"/>
                        </a:lnTo>
                        <a:lnTo>
                          <a:pt x="3952" y="2973"/>
                        </a:lnTo>
                        <a:lnTo>
                          <a:pt x="3952" y="297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84" name="Freeform 8"/>
                  <p:cNvSpPr/>
                  <p:nvPr/>
                </p:nvSpPr>
                <p:spPr>
                  <a:xfrm>
                    <a:off x="11160" y="1482840"/>
                    <a:ext cx="6035760" cy="5337360"/>
                  </a:xfrm>
                  <a:custGeom>
                    <a:avLst/>
                    <a:gdLst>
                      <a:gd name="textAreaLeft" fmla="*/ 0 w 6035760"/>
                      <a:gd name="textAreaRight" fmla="*/ 6036120 w 6035760"/>
                      <a:gd name="textAreaTop" fmla="*/ 0 h 5337360"/>
                      <a:gd name="textAreaBottom" fmla="*/ 5337720 h 5337360"/>
                    </a:gdLst>
                    <a:ahLst/>
                    <a:rect l="textAreaLeft" t="textAreaTop" r="textAreaRight" b="textAreaBottom"/>
                    <a:pathLst>
                      <a:path w="3791" h="3363">
                        <a:moveTo>
                          <a:pt x="993" y="2758"/>
                        </a:moveTo>
                        <a:lnTo>
                          <a:pt x="777" y="2536"/>
                        </a:lnTo>
                        <a:lnTo>
                          <a:pt x="676" y="2416"/>
                        </a:lnTo>
                        <a:lnTo>
                          <a:pt x="586" y="2302"/>
                        </a:lnTo>
                        <a:lnTo>
                          <a:pt x="496" y="2182"/>
                        </a:lnTo>
                        <a:lnTo>
                          <a:pt x="419" y="2062"/>
                        </a:lnTo>
                        <a:lnTo>
                          <a:pt x="341" y="1942"/>
                        </a:lnTo>
                        <a:lnTo>
                          <a:pt x="275" y="1822"/>
                        </a:lnTo>
                        <a:lnTo>
                          <a:pt x="215" y="1703"/>
                        </a:lnTo>
                        <a:lnTo>
                          <a:pt x="161" y="1583"/>
                        </a:lnTo>
                        <a:lnTo>
                          <a:pt x="114" y="1463"/>
                        </a:lnTo>
                        <a:lnTo>
                          <a:pt x="78" y="1343"/>
                        </a:lnTo>
                        <a:lnTo>
                          <a:pt x="48" y="1229"/>
                        </a:lnTo>
                        <a:lnTo>
                          <a:pt x="24" y="1115"/>
                        </a:lnTo>
                        <a:lnTo>
                          <a:pt x="12" y="1001"/>
                        </a:lnTo>
                        <a:lnTo>
                          <a:pt x="6" y="893"/>
                        </a:lnTo>
                        <a:lnTo>
                          <a:pt x="12" y="797"/>
                        </a:lnTo>
                        <a:lnTo>
                          <a:pt x="18" y="701"/>
                        </a:lnTo>
                        <a:lnTo>
                          <a:pt x="42" y="612"/>
                        </a:lnTo>
                        <a:lnTo>
                          <a:pt x="66" y="528"/>
                        </a:lnTo>
                        <a:lnTo>
                          <a:pt x="96" y="450"/>
                        </a:lnTo>
                        <a:lnTo>
                          <a:pt x="138" y="378"/>
                        </a:lnTo>
                        <a:lnTo>
                          <a:pt x="185" y="306"/>
                        </a:lnTo>
                        <a:lnTo>
                          <a:pt x="239" y="246"/>
                        </a:lnTo>
                        <a:lnTo>
                          <a:pt x="341" y="162"/>
                        </a:lnTo>
                        <a:lnTo>
                          <a:pt x="454" y="96"/>
                        </a:lnTo>
                        <a:lnTo>
                          <a:pt x="580" y="48"/>
                        </a:lnTo>
                        <a:lnTo>
                          <a:pt x="723" y="18"/>
                        </a:lnTo>
                        <a:lnTo>
                          <a:pt x="867" y="6"/>
                        </a:lnTo>
                        <a:lnTo>
                          <a:pt x="1028" y="6"/>
                        </a:lnTo>
                        <a:lnTo>
                          <a:pt x="1196" y="30"/>
                        </a:lnTo>
                        <a:lnTo>
                          <a:pt x="1363" y="66"/>
                        </a:lnTo>
                        <a:lnTo>
                          <a:pt x="1543" y="120"/>
                        </a:lnTo>
                        <a:lnTo>
                          <a:pt x="1722" y="192"/>
                        </a:lnTo>
                        <a:lnTo>
                          <a:pt x="1901" y="282"/>
                        </a:lnTo>
                        <a:lnTo>
                          <a:pt x="2087" y="378"/>
                        </a:lnTo>
                        <a:lnTo>
                          <a:pt x="2272" y="498"/>
                        </a:lnTo>
                        <a:lnTo>
                          <a:pt x="2451" y="624"/>
                        </a:lnTo>
                        <a:lnTo>
                          <a:pt x="2631" y="773"/>
                        </a:lnTo>
                        <a:lnTo>
                          <a:pt x="2804" y="929"/>
                        </a:lnTo>
                        <a:lnTo>
                          <a:pt x="3019" y="1151"/>
                        </a:lnTo>
                        <a:lnTo>
                          <a:pt x="3115" y="1265"/>
                        </a:lnTo>
                        <a:lnTo>
                          <a:pt x="3211" y="1385"/>
                        </a:lnTo>
                        <a:lnTo>
                          <a:pt x="3295" y="1505"/>
                        </a:lnTo>
                        <a:lnTo>
                          <a:pt x="3378" y="1625"/>
                        </a:lnTo>
                        <a:lnTo>
                          <a:pt x="3450" y="1745"/>
                        </a:lnTo>
                        <a:lnTo>
                          <a:pt x="3522" y="1864"/>
                        </a:lnTo>
                        <a:lnTo>
                          <a:pt x="3582" y="1984"/>
                        </a:lnTo>
                        <a:lnTo>
                          <a:pt x="3635" y="2104"/>
                        </a:lnTo>
                        <a:lnTo>
                          <a:pt x="3677" y="2224"/>
                        </a:lnTo>
                        <a:lnTo>
                          <a:pt x="3719" y="2344"/>
                        </a:lnTo>
                        <a:lnTo>
                          <a:pt x="3749" y="2458"/>
                        </a:lnTo>
                        <a:lnTo>
                          <a:pt x="3773" y="2572"/>
                        </a:lnTo>
                        <a:lnTo>
                          <a:pt x="3785" y="2686"/>
                        </a:lnTo>
                        <a:lnTo>
                          <a:pt x="3791" y="2794"/>
                        </a:lnTo>
                        <a:lnTo>
                          <a:pt x="3779" y="2955"/>
                        </a:lnTo>
                        <a:lnTo>
                          <a:pt x="3749" y="3105"/>
                        </a:lnTo>
                        <a:lnTo>
                          <a:pt x="3695" y="3243"/>
                        </a:lnTo>
                        <a:lnTo>
                          <a:pt x="3623" y="3363"/>
                        </a:lnTo>
                        <a:lnTo>
                          <a:pt x="3629" y="3363"/>
                        </a:lnTo>
                        <a:lnTo>
                          <a:pt x="3701" y="3243"/>
                        </a:lnTo>
                        <a:lnTo>
                          <a:pt x="3749" y="3111"/>
                        </a:lnTo>
                        <a:lnTo>
                          <a:pt x="3779" y="2967"/>
                        </a:lnTo>
                        <a:lnTo>
                          <a:pt x="3791" y="2806"/>
                        </a:lnTo>
                        <a:lnTo>
                          <a:pt x="3791" y="2800"/>
                        </a:lnTo>
                        <a:lnTo>
                          <a:pt x="3791" y="2794"/>
                        </a:lnTo>
                        <a:lnTo>
                          <a:pt x="3785" y="2686"/>
                        </a:lnTo>
                        <a:lnTo>
                          <a:pt x="3773" y="2572"/>
                        </a:lnTo>
                        <a:lnTo>
                          <a:pt x="3749" y="2458"/>
                        </a:lnTo>
                        <a:lnTo>
                          <a:pt x="3719" y="2338"/>
                        </a:lnTo>
                        <a:lnTo>
                          <a:pt x="3683" y="2224"/>
                        </a:lnTo>
                        <a:lnTo>
                          <a:pt x="3635" y="2104"/>
                        </a:lnTo>
                        <a:lnTo>
                          <a:pt x="3582" y="1984"/>
                        </a:lnTo>
                        <a:lnTo>
                          <a:pt x="3522" y="1864"/>
                        </a:lnTo>
                        <a:lnTo>
                          <a:pt x="3456" y="1739"/>
                        </a:lnTo>
                        <a:lnTo>
                          <a:pt x="3378" y="1619"/>
                        </a:lnTo>
                        <a:lnTo>
                          <a:pt x="3300" y="1499"/>
                        </a:lnTo>
                        <a:lnTo>
                          <a:pt x="3211" y="1385"/>
                        </a:lnTo>
                        <a:lnTo>
                          <a:pt x="3121" y="1265"/>
                        </a:lnTo>
                        <a:lnTo>
                          <a:pt x="3019" y="1151"/>
                        </a:lnTo>
                        <a:lnTo>
                          <a:pt x="2804" y="929"/>
                        </a:lnTo>
                        <a:lnTo>
                          <a:pt x="2631" y="767"/>
                        </a:lnTo>
                        <a:lnTo>
                          <a:pt x="2451" y="624"/>
                        </a:lnTo>
                        <a:lnTo>
                          <a:pt x="2272" y="492"/>
                        </a:lnTo>
                        <a:lnTo>
                          <a:pt x="2087" y="378"/>
                        </a:lnTo>
                        <a:lnTo>
                          <a:pt x="1901" y="276"/>
                        </a:lnTo>
                        <a:lnTo>
                          <a:pt x="1722" y="192"/>
                        </a:lnTo>
                        <a:lnTo>
                          <a:pt x="1543" y="120"/>
                        </a:lnTo>
                        <a:lnTo>
                          <a:pt x="1363" y="66"/>
                        </a:lnTo>
                        <a:lnTo>
                          <a:pt x="1190" y="24"/>
                        </a:lnTo>
                        <a:lnTo>
                          <a:pt x="1028" y="6"/>
                        </a:lnTo>
                        <a:lnTo>
                          <a:pt x="867" y="0"/>
                        </a:lnTo>
                        <a:lnTo>
                          <a:pt x="717" y="12"/>
                        </a:lnTo>
                        <a:lnTo>
                          <a:pt x="580" y="42"/>
                        </a:lnTo>
                        <a:lnTo>
                          <a:pt x="448" y="90"/>
                        </a:lnTo>
                        <a:lnTo>
                          <a:pt x="335" y="162"/>
                        </a:lnTo>
                        <a:lnTo>
                          <a:pt x="233" y="246"/>
                        </a:lnTo>
                        <a:lnTo>
                          <a:pt x="179" y="306"/>
                        </a:lnTo>
                        <a:lnTo>
                          <a:pt x="132" y="378"/>
                        </a:lnTo>
                        <a:lnTo>
                          <a:pt x="90" y="450"/>
                        </a:lnTo>
                        <a:lnTo>
                          <a:pt x="60" y="528"/>
                        </a:lnTo>
                        <a:lnTo>
                          <a:pt x="36" y="612"/>
                        </a:lnTo>
                        <a:lnTo>
                          <a:pt x="12" y="701"/>
                        </a:lnTo>
                        <a:lnTo>
                          <a:pt x="6" y="797"/>
                        </a:lnTo>
                        <a:lnTo>
                          <a:pt x="0" y="893"/>
                        </a:lnTo>
                        <a:lnTo>
                          <a:pt x="6" y="1001"/>
                        </a:lnTo>
                        <a:lnTo>
                          <a:pt x="24" y="1115"/>
                        </a:lnTo>
                        <a:lnTo>
                          <a:pt x="42" y="1229"/>
                        </a:lnTo>
                        <a:lnTo>
                          <a:pt x="78" y="1343"/>
                        </a:lnTo>
                        <a:lnTo>
                          <a:pt x="114" y="1463"/>
                        </a:lnTo>
                        <a:lnTo>
                          <a:pt x="161" y="1583"/>
                        </a:lnTo>
                        <a:lnTo>
                          <a:pt x="215" y="1703"/>
                        </a:lnTo>
                        <a:lnTo>
                          <a:pt x="275" y="1822"/>
                        </a:lnTo>
                        <a:lnTo>
                          <a:pt x="341" y="1942"/>
                        </a:lnTo>
                        <a:lnTo>
                          <a:pt x="413" y="2062"/>
                        </a:lnTo>
                        <a:lnTo>
                          <a:pt x="496" y="2182"/>
                        </a:lnTo>
                        <a:lnTo>
                          <a:pt x="580" y="2302"/>
                        </a:lnTo>
                        <a:lnTo>
                          <a:pt x="676" y="2422"/>
                        </a:lnTo>
                        <a:lnTo>
                          <a:pt x="771" y="2536"/>
                        </a:lnTo>
                        <a:lnTo>
                          <a:pt x="987" y="2758"/>
                        </a:lnTo>
                        <a:lnTo>
                          <a:pt x="1184" y="2931"/>
                        </a:lnTo>
                        <a:lnTo>
                          <a:pt x="1387" y="3093"/>
                        </a:lnTo>
                        <a:lnTo>
                          <a:pt x="1596" y="3237"/>
                        </a:lnTo>
                        <a:lnTo>
                          <a:pt x="1800" y="3363"/>
                        </a:lnTo>
                        <a:lnTo>
                          <a:pt x="1806" y="3363"/>
                        </a:lnTo>
                        <a:lnTo>
                          <a:pt x="1596" y="3237"/>
                        </a:lnTo>
                        <a:lnTo>
                          <a:pt x="1393" y="3093"/>
                        </a:lnTo>
                        <a:lnTo>
                          <a:pt x="1190" y="2931"/>
                        </a:lnTo>
                        <a:lnTo>
                          <a:pt x="993" y="2758"/>
                        </a:lnTo>
                        <a:lnTo>
                          <a:pt x="993" y="275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185" name="Freeform 9"/>
                  <p:cNvSpPr/>
                  <p:nvPr/>
                </p:nvSpPr>
                <p:spPr>
                  <a:xfrm>
                    <a:off x="182520" y="1701720"/>
                    <a:ext cx="5615280" cy="5118120"/>
                  </a:xfrm>
                  <a:custGeom>
                    <a:avLst/>
                    <a:gdLst>
                      <a:gd name="textAreaLeft" fmla="*/ 0 w 5615280"/>
                      <a:gd name="textAreaRight" fmla="*/ 5615640 w 5615280"/>
                      <a:gd name="textAreaTop" fmla="*/ 0 h 5118120"/>
                      <a:gd name="textAreaBottom" fmla="*/ 5118480 h 5118120"/>
                    </a:gdLst>
                    <a:ahLst/>
                    <a:rect l="textAreaLeft" t="textAreaTop" r="textAreaRight" b="textAreaBottom"/>
                    <a:pathLst>
                      <a:path w="3527" h="3225">
                        <a:moveTo>
                          <a:pt x="914" y="2572"/>
                        </a:moveTo>
                        <a:lnTo>
                          <a:pt x="717" y="2362"/>
                        </a:lnTo>
                        <a:lnTo>
                          <a:pt x="538" y="2146"/>
                        </a:lnTo>
                        <a:lnTo>
                          <a:pt x="460" y="2038"/>
                        </a:lnTo>
                        <a:lnTo>
                          <a:pt x="382" y="1930"/>
                        </a:lnTo>
                        <a:lnTo>
                          <a:pt x="317" y="1816"/>
                        </a:lnTo>
                        <a:lnTo>
                          <a:pt x="251" y="1702"/>
                        </a:lnTo>
                        <a:lnTo>
                          <a:pt x="197" y="1589"/>
                        </a:lnTo>
                        <a:lnTo>
                          <a:pt x="149" y="1481"/>
                        </a:lnTo>
                        <a:lnTo>
                          <a:pt x="107" y="1367"/>
                        </a:lnTo>
                        <a:lnTo>
                          <a:pt x="71" y="1259"/>
                        </a:lnTo>
                        <a:lnTo>
                          <a:pt x="41" y="1151"/>
                        </a:lnTo>
                        <a:lnTo>
                          <a:pt x="18" y="1043"/>
                        </a:lnTo>
                        <a:lnTo>
                          <a:pt x="6" y="941"/>
                        </a:lnTo>
                        <a:lnTo>
                          <a:pt x="0" y="839"/>
                        </a:lnTo>
                        <a:lnTo>
                          <a:pt x="6" y="749"/>
                        </a:lnTo>
                        <a:lnTo>
                          <a:pt x="12" y="659"/>
                        </a:lnTo>
                        <a:lnTo>
                          <a:pt x="30" y="575"/>
                        </a:lnTo>
                        <a:lnTo>
                          <a:pt x="59" y="498"/>
                        </a:lnTo>
                        <a:lnTo>
                          <a:pt x="89" y="420"/>
                        </a:lnTo>
                        <a:lnTo>
                          <a:pt x="125" y="354"/>
                        </a:lnTo>
                        <a:lnTo>
                          <a:pt x="173" y="288"/>
                        </a:lnTo>
                        <a:lnTo>
                          <a:pt x="221" y="228"/>
                        </a:lnTo>
                        <a:lnTo>
                          <a:pt x="317" y="150"/>
                        </a:lnTo>
                        <a:lnTo>
                          <a:pt x="424" y="90"/>
                        </a:lnTo>
                        <a:lnTo>
                          <a:pt x="544" y="42"/>
                        </a:lnTo>
                        <a:lnTo>
                          <a:pt x="669" y="12"/>
                        </a:lnTo>
                        <a:lnTo>
                          <a:pt x="813" y="0"/>
                        </a:lnTo>
                        <a:lnTo>
                          <a:pt x="956" y="6"/>
                        </a:lnTo>
                        <a:lnTo>
                          <a:pt x="1112" y="24"/>
                        </a:lnTo>
                        <a:lnTo>
                          <a:pt x="1273" y="60"/>
                        </a:lnTo>
                        <a:lnTo>
                          <a:pt x="1441" y="114"/>
                        </a:lnTo>
                        <a:lnTo>
                          <a:pt x="1608" y="174"/>
                        </a:lnTo>
                        <a:lnTo>
                          <a:pt x="1775" y="258"/>
                        </a:lnTo>
                        <a:lnTo>
                          <a:pt x="1949" y="348"/>
                        </a:lnTo>
                        <a:lnTo>
                          <a:pt x="2116" y="456"/>
                        </a:lnTo>
                        <a:lnTo>
                          <a:pt x="2284" y="575"/>
                        </a:lnTo>
                        <a:lnTo>
                          <a:pt x="2451" y="713"/>
                        </a:lnTo>
                        <a:lnTo>
                          <a:pt x="2613" y="857"/>
                        </a:lnTo>
                        <a:lnTo>
                          <a:pt x="2810" y="1067"/>
                        </a:lnTo>
                        <a:lnTo>
                          <a:pt x="2989" y="1283"/>
                        </a:lnTo>
                        <a:lnTo>
                          <a:pt x="3073" y="1391"/>
                        </a:lnTo>
                        <a:lnTo>
                          <a:pt x="3145" y="1505"/>
                        </a:lnTo>
                        <a:lnTo>
                          <a:pt x="3216" y="1612"/>
                        </a:lnTo>
                        <a:lnTo>
                          <a:pt x="3276" y="1726"/>
                        </a:lnTo>
                        <a:lnTo>
                          <a:pt x="3330" y="1840"/>
                        </a:lnTo>
                        <a:lnTo>
                          <a:pt x="3384" y="1948"/>
                        </a:lnTo>
                        <a:lnTo>
                          <a:pt x="3426" y="2062"/>
                        </a:lnTo>
                        <a:lnTo>
                          <a:pt x="3462" y="2170"/>
                        </a:lnTo>
                        <a:lnTo>
                          <a:pt x="3491" y="2278"/>
                        </a:lnTo>
                        <a:lnTo>
                          <a:pt x="3509" y="2386"/>
                        </a:lnTo>
                        <a:lnTo>
                          <a:pt x="3521" y="2488"/>
                        </a:lnTo>
                        <a:lnTo>
                          <a:pt x="3527" y="2590"/>
                        </a:lnTo>
                        <a:lnTo>
                          <a:pt x="3521" y="2680"/>
                        </a:lnTo>
                        <a:lnTo>
                          <a:pt x="3515" y="2769"/>
                        </a:lnTo>
                        <a:lnTo>
                          <a:pt x="3497" y="2853"/>
                        </a:lnTo>
                        <a:lnTo>
                          <a:pt x="3474" y="2931"/>
                        </a:lnTo>
                        <a:lnTo>
                          <a:pt x="3438" y="3009"/>
                        </a:lnTo>
                        <a:lnTo>
                          <a:pt x="3402" y="3075"/>
                        </a:lnTo>
                        <a:lnTo>
                          <a:pt x="3360" y="3141"/>
                        </a:lnTo>
                        <a:lnTo>
                          <a:pt x="3306" y="3201"/>
                        </a:lnTo>
                        <a:lnTo>
                          <a:pt x="3294" y="3213"/>
                        </a:lnTo>
                        <a:lnTo>
                          <a:pt x="3282" y="3225"/>
                        </a:lnTo>
                        <a:lnTo>
                          <a:pt x="3288" y="3225"/>
                        </a:lnTo>
                        <a:lnTo>
                          <a:pt x="3300" y="3213"/>
                        </a:lnTo>
                        <a:lnTo>
                          <a:pt x="3312" y="3201"/>
                        </a:lnTo>
                        <a:lnTo>
                          <a:pt x="3366" y="3141"/>
                        </a:lnTo>
                        <a:lnTo>
                          <a:pt x="3408" y="3075"/>
                        </a:lnTo>
                        <a:lnTo>
                          <a:pt x="3444" y="3009"/>
                        </a:lnTo>
                        <a:lnTo>
                          <a:pt x="3474" y="2931"/>
                        </a:lnTo>
                        <a:lnTo>
                          <a:pt x="3497" y="2853"/>
                        </a:lnTo>
                        <a:lnTo>
                          <a:pt x="3515" y="2769"/>
                        </a:lnTo>
                        <a:lnTo>
                          <a:pt x="3527" y="2680"/>
                        </a:lnTo>
                        <a:lnTo>
                          <a:pt x="3527" y="2590"/>
                        </a:lnTo>
                        <a:lnTo>
                          <a:pt x="3521" y="2488"/>
                        </a:lnTo>
                        <a:lnTo>
                          <a:pt x="3509" y="2386"/>
                        </a:lnTo>
                        <a:lnTo>
                          <a:pt x="3491" y="2278"/>
                        </a:lnTo>
                        <a:lnTo>
                          <a:pt x="3462" y="2170"/>
                        </a:lnTo>
                        <a:lnTo>
                          <a:pt x="3426" y="2056"/>
                        </a:lnTo>
                        <a:lnTo>
                          <a:pt x="3384" y="1948"/>
                        </a:lnTo>
                        <a:lnTo>
                          <a:pt x="3336" y="1834"/>
                        </a:lnTo>
                        <a:lnTo>
                          <a:pt x="3276" y="1726"/>
                        </a:lnTo>
                        <a:lnTo>
                          <a:pt x="3216" y="1612"/>
                        </a:lnTo>
                        <a:lnTo>
                          <a:pt x="3145" y="1499"/>
                        </a:lnTo>
                        <a:lnTo>
                          <a:pt x="3073" y="1391"/>
                        </a:lnTo>
                        <a:lnTo>
                          <a:pt x="2989" y="1277"/>
                        </a:lnTo>
                        <a:lnTo>
                          <a:pt x="2816" y="1061"/>
                        </a:lnTo>
                        <a:lnTo>
                          <a:pt x="2613" y="857"/>
                        </a:lnTo>
                        <a:lnTo>
                          <a:pt x="2451" y="707"/>
                        </a:lnTo>
                        <a:lnTo>
                          <a:pt x="2284" y="575"/>
                        </a:lnTo>
                        <a:lnTo>
                          <a:pt x="2116" y="456"/>
                        </a:lnTo>
                        <a:lnTo>
                          <a:pt x="1949" y="348"/>
                        </a:lnTo>
                        <a:lnTo>
                          <a:pt x="1775" y="252"/>
                        </a:lnTo>
                        <a:lnTo>
                          <a:pt x="1608" y="174"/>
                        </a:lnTo>
                        <a:lnTo>
                          <a:pt x="1435" y="108"/>
                        </a:lnTo>
                        <a:lnTo>
                          <a:pt x="1273" y="60"/>
                        </a:lnTo>
                        <a:lnTo>
                          <a:pt x="1112" y="24"/>
                        </a:lnTo>
                        <a:lnTo>
                          <a:pt x="956" y="0"/>
                        </a:lnTo>
                        <a:lnTo>
                          <a:pt x="807" y="0"/>
                        </a:lnTo>
                        <a:lnTo>
                          <a:pt x="669" y="12"/>
                        </a:lnTo>
                        <a:lnTo>
                          <a:pt x="538" y="42"/>
                        </a:lnTo>
                        <a:lnTo>
                          <a:pt x="418" y="84"/>
                        </a:lnTo>
                        <a:lnTo>
                          <a:pt x="311" y="150"/>
                        </a:lnTo>
                        <a:lnTo>
                          <a:pt x="215" y="228"/>
                        </a:lnTo>
                        <a:lnTo>
                          <a:pt x="167" y="288"/>
                        </a:lnTo>
                        <a:lnTo>
                          <a:pt x="119" y="354"/>
                        </a:lnTo>
                        <a:lnTo>
                          <a:pt x="83" y="420"/>
                        </a:lnTo>
                        <a:lnTo>
                          <a:pt x="53" y="498"/>
                        </a:lnTo>
                        <a:lnTo>
                          <a:pt x="30" y="575"/>
                        </a:lnTo>
                        <a:lnTo>
                          <a:pt x="12" y="659"/>
                        </a:lnTo>
                        <a:lnTo>
                          <a:pt x="0" y="749"/>
                        </a:lnTo>
                        <a:lnTo>
                          <a:pt x="0" y="839"/>
                        </a:lnTo>
                        <a:lnTo>
                          <a:pt x="6" y="941"/>
                        </a:lnTo>
                        <a:lnTo>
                          <a:pt x="18" y="1043"/>
                        </a:lnTo>
                        <a:lnTo>
                          <a:pt x="35" y="1151"/>
                        </a:lnTo>
                        <a:lnTo>
                          <a:pt x="65" y="1259"/>
                        </a:lnTo>
                        <a:lnTo>
                          <a:pt x="101" y="1373"/>
                        </a:lnTo>
                        <a:lnTo>
                          <a:pt x="143" y="1481"/>
                        </a:lnTo>
                        <a:lnTo>
                          <a:pt x="191" y="1595"/>
                        </a:lnTo>
                        <a:lnTo>
                          <a:pt x="251" y="1708"/>
                        </a:lnTo>
                        <a:lnTo>
                          <a:pt x="311" y="1816"/>
                        </a:lnTo>
                        <a:lnTo>
                          <a:pt x="382" y="1930"/>
                        </a:lnTo>
                        <a:lnTo>
                          <a:pt x="454" y="2038"/>
                        </a:lnTo>
                        <a:lnTo>
                          <a:pt x="538" y="2152"/>
                        </a:lnTo>
                        <a:lnTo>
                          <a:pt x="717" y="2368"/>
                        </a:lnTo>
                        <a:lnTo>
                          <a:pt x="914" y="2572"/>
                        </a:lnTo>
                        <a:lnTo>
                          <a:pt x="1028" y="2674"/>
                        </a:lnTo>
                        <a:lnTo>
                          <a:pt x="1142" y="2775"/>
                        </a:lnTo>
                        <a:lnTo>
                          <a:pt x="1255" y="2865"/>
                        </a:lnTo>
                        <a:lnTo>
                          <a:pt x="1369" y="2949"/>
                        </a:lnTo>
                        <a:lnTo>
                          <a:pt x="1488" y="3027"/>
                        </a:lnTo>
                        <a:lnTo>
                          <a:pt x="1608" y="3099"/>
                        </a:lnTo>
                        <a:lnTo>
                          <a:pt x="1722" y="3165"/>
                        </a:lnTo>
                        <a:lnTo>
                          <a:pt x="1841" y="3225"/>
                        </a:lnTo>
                        <a:lnTo>
                          <a:pt x="1853" y="3225"/>
                        </a:lnTo>
                        <a:lnTo>
                          <a:pt x="1734" y="3165"/>
                        </a:lnTo>
                        <a:lnTo>
                          <a:pt x="1614" y="3099"/>
                        </a:lnTo>
                        <a:lnTo>
                          <a:pt x="1494" y="3027"/>
                        </a:lnTo>
                        <a:lnTo>
                          <a:pt x="1375" y="2949"/>
                        </a:lnTo>
                        <a:lnTo>
                          <a:pt x="1261" y="2865"/>
                        </a:lnTo>
                        <a:lnTo>
                          <a:pt x="1142" y="2769"/>
                        </a:lnTo>
                        <a:lnTo>
                          <a:pt x="914" y="2572"/>
                        </a:lnTo>
                        <a:lnTo>
                          <a:pt x="914" y="257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186" name="Group 10"/>
                  <p:cNvGrpSpPr/>
                  <p:nvPr/>
                </p:nvGrpSpPr>
                <p:grpSpPr>
                  <a:xfrm>
                    <a:off x="-313920" y="798480"/>
                    <a:ext cx="7083000" cy="6859800"/>
                    <a:chOff x="-313920" y="798480"/>
                    <a:chExt cx="7083000" cy="6859800"/>
                  </a:xfrm>
                </p:grpSpPr>
                <p:sp>
                  <p:nvSpPr>
                    <p:cNvPr id="2187" name="Freeform 11"/>
                    <p:cNvSpPr/>
                    <p:nvPr/>
                  </p:nvSpPr>
                  <p:spPr>
                    <a:xfrm>
                      <a:off x="1440" y="798480"/>
                      <a:ext cx="6767640" cy="6021360"/>
                    </a:xfrm>
                    <a:custGeom>
                      <a:avLst/>
                      <a:gdLst>
                        <a:gd name="textAreaLeft" fmla="*/ 0 w 6767640"/>
                        <a:gd name="textAreaRight" fmla="*/ 6768000 w 6767640"/>
                        <a:gd name="textAreaTop" fmla="*/ 0 h 6021360"/>
                        <a:gd name="textAreaBottom" fmla="*/ 6021720 h 6021360"/>
                      </a:gdLst>
                      <a:ahLst/>
                      <a:rect l="textAreaLeft" t="textAreaTop" r="textAreaRight" b="textAreaBottom"/>
                      <a:pathLst>
                        <a:path w="4251" h="3794">
                          <a:moveTo>
                            <a:pt x="4251" y="3368"/>
                          </a:moveTo>
                          <a:lnTo>
                            <a:pt x="4245" y="3237"/>
                          </a:lnTo>
                          <a:lnTo>
                            <a:pt x="4227" y="3099"/>
                          </a:lnTo>
                          <a:lnTo>
                            <a:pt x="4203" y="2961"/>
                          </a:lnTo>
                          <a:lnTo>
                            <a:pt x="4167" y="2823"/>
                          </a:lnTo>
                          <a:lnTo>
                            <a:pt x="4120" y="2679"/>
                          </a:lnTo>
                          <a:lnTo>
                            <a:pt x="4066" y="2535"/>
                          </a:lnTo>
                          <a:lnTo>
                            <a:pt x="4000" y="2391"/>
                          </a:lnTo>
                          <a:lnTo>
                            <a:pt x="3928" y="2247"/>
                          </a:lnTo>
                          <a:lnTo>
                            <a:pt x="3845" y="2098"/>
                          </a:lnTo>
                          <a:lnTo>
                            <a:pt x="3755" y="1954"/>
                          </a:lnTo>
                          <a:lnTo>
                            <a:pt x="3659" y="1810"/>
                          </a:lnTo>
                          <a:lnTo>
                            <a:pt x="3552" y="1666"/>
                          </a:lnTo>
                          <a:lnTo>
                            <a:pt x="3438" y="1528"/>
                          </a:lnTo>
                          <a:lnTo>
                            <a:pt x="3318" y="1390"/>
                          </a:lnTo>
                          <a:lnTo>
                            <a:pt x="3193" y="1252"/>
                          </a:lnTo>
                          <a:lnTo>
                            <a:pt x="3061" y="1120"/>
                          </a:lnTo>
                          <a:lnTo>
                            <a:pt x="2858" y="935"/>
                          </a:lnTo>
                          <a:lnTo>
                            <a:pt x="2649" y="761"/>
                          </a:lnTo>
                          <a:lnTo>
                            <a:pt x="2434" y="605"/>
                          </a:lnTo>
                          <a:lnTo>
                            <a:pt x="2212" y="467"/>
                          </a:lnTo>
                          <a:lnTo>
                            <a:pt x="1991" y="341"/>
                          </a:lnTo>
                          <a:lnTo>
                            <a:pt x="1770" y="233"/>
                          </a:lnTo>
                          <a:lnTo>
                            <a:pt x="1549" y="143"/>
                          </a:lnTo>
                          <a:lnTo>
                            <a:pt x="1327" y="77"/>
                          </a:lnTo>
                          <a:lnTo>
                            <a:pt x="1124" y="35"/>
                          </a:lnTo>
                          <a:lnTo>
                            <a:pt x="927" y="6"/>
                          </a:lnTo>
                          <a:lnTo>
                            <a:pt x="741" y="0"/>
                          </a:lnTo>
                          <a:lnTo>
                            <a:pt x="568" y="18"/>
                          </a:lnTo>
                          <a:lnTo>
                            <a:pt x="401" y="47"/>
                          </a:lnTo>
                          <a:lnTo>
                            <a:pt x="257" y="101"/>
                          </a:lnTo>
                          <a:lnTo>
                            <a:pt x="120" y="173"/>
                          </a:lnTo>
                          <a:lnTo>
                            <a:pt x="0" y="263"/>
                          </a:lnTo>
                          <a:lnTo>
                            <a:pt x="0" y="269"/>
                          </a:lnTo>
                          <a:lnTo>
                            <a:pt x="126" y="173"/>
                          </a:lnTo>
                          <a:lnTo>
                            <a:pt x="263" y="101"/>
                          </a:lnTo>
                          <a:lnTo>
                            <a:pt x="419" y="47"/>
                          </a:lnTo>
                          <a:lnTo>
                            <a:pt x="586" y="18"/>
                          </a:lnTo>
                          <a:lnTo>
                            <a:pt x="765" y="6"/>
                          </a:lnTo>
                          <a:lnTo>
                            <a:pt x="957" y="18"/>
                          </a:lnTo>
                          <a:lnTo>
                            <a:pt x="1154" y="47"/>
                          </a:lnTo>
                          <a:lnTo>
                            <a:pt x="1357" y="95"/>
                          </a:lnTo>
                          <a:lnTo>
                            <a:pt x="1567" y="161"/>
                          </a:lnTo>
                          <a:lnTo>
                            <a:pt x="1782" y="245"/>
                          </a:lnTo>
                          <a:lnTo>
                            <a:pt x="1997" y="347"/>
                          </a:lnTo>
                          <a:lnTo>
                            <a:pt x="2212" y="467"/>
                          </a:lnTo>
                          <a:lnTo>
                            <a:pt x="2428" y="605"/>
                          </a:lnTo>
                          <a:lnTo>
                            <a:pt x="2643" y="761"/>
                          </a:lnTo>
                          <a:lnTo>
                            <a:pt x="2858" y="935"/>
                          </a:lnTo>
                          <a:lnTo>
                            <a:pt x="3061" y="1120"/>
                          </a:lnTo>
                          <a:lnTo>
                            <a:pt x="3193" y="1252"/>
                          </a:lnTo>
                          <a:lnTo>
                            <a:pt x="3318" y="1390"/>
                          </a:lnTo>
                          <a:lnTo>
                            <a:pt x="3438" y="1528"/>
                          </a:lnTo>
                          <a:lnTo>
                            <a:pt x="3552" y="1666"/>
                          </a:lnTo>
                          <a:lnTo>
                            <a:pt x="3653" y="1810"/>
                          </a:lnTo>
                          <a:lnTo>
                            <a:pt x="3755" y="1954"/>
                          </a:lnTo>
                          <a:lnTo>
                            <a:pt x="3839" y="2104"/>
                          </a:lnTo>
                          <a:lnTo>
                            <a:pt x="3922" y="2247"/>
                          </a:lnTo>
                          <a:lnTo>
                            <a:pt x="3994" y="2391"/>
                          </a:lnTo>
                          <a:lnTo>
                            <a:pt x="4060" y="2535"/>
                          </a:lnTo>
                          <a:lnTo>
                            <a:pt x="4114" y="2679"/>
                          </a:lnTo>
                          <a:lnTo>
                            <a:pt x="4162" y="2823"/>
                          </a:lnTo>
                          <a:lnTo>
                            <a:pt x="4197" y="2967"/>
                          </a:lnTo>
                          <a:lnTo>
                            <a:pt x="4221" y="3105"/>
                          </a:lnTo>
                          <a:lnTo>
                            <a:pt x="4239" y="3237"/>
                          </a:lnTo>
                          <a:lnTo>
                            <a:pt x="4245" y="3368"/>
                          </a:lnTo>
                          <a:lnTo>
                            <a:pt x="4245" y="3482"/>
                          </a:lnTo>
                          <a:lnTo>
                            <a:pt x="4233" y="3590"/>
                          </a:lnTo>
                          <a:lnTo>
                            <a:pt x="4215" y="3692"/>
                          </a:lnTo>
                          <a:lnTo>
                            <a:pt x="4185" y="3794"/>
                          </a:lnTo>
                          <a:lnTo>
                            <a:pt x="4185" y="3794"/>
                          </a:lnTo>
                          <a:lnTo>
                            <a:pt x="4215" y="3692"/>
                          </a:lnTo>
                          <a:lnTo>
                            <a:pt x="4239" y="3590"/>
                          </a:lnTo>
                          <a:lnTo>
                            <a:pt x="4245" y="3482"/>
                          </a:lnTo>
                          <a:lnTo>
                            <a:pt x="4251" y="3368"/>
                          </a:lnTo>
                          <a:lnTo>
                            <a:pt x="4251" y="3368"/>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188" name="Group 12"/>
                    <p:cNvGrpSpPr/>
                    <p:nvPr/>
                  </p:nvGrpSpPr>
                  <p:grpSpPr>
                    <a:xfrm>
                      <a:off x="-313920" y="805680"/>
                      <a:ext cx="7074720" cy="6852600"/>
                      <a:chOff x="-313920" y="805680"/>
                      <a:chExt cx="7074720" cy="6852600"/>
                    </a:xfrm>
                  </p:grpSpPr>
                  <p:sp>
                    <p:nvSpPr>
                      <p:cNvPr id="2189" name="Freeform 13"/>
                      <p:cNvSpPr/>
                      <p:nvPr/>
                    </p:nvSpPr>
                    <p:spPr>
                      <a:xfrm>
                        <a:off x="1440" y="1015920"/>
                        <a:ext cx="6540480" cy="5803920"/>
                      </a:xfrm>
                      <a:custGeom>
                        <a:avLst/>
                        <a:gdLst>
                          <a:gd name="textAreaLeft" fmla="*/ 0 w 6540480"/>
                          <a:gd name="textAreaRight" fmla="*/ 6540840 w 6540480"/>
                          <a:gd name="textAreaTop" fmla="*/ 0 h 5803920"/>
                          <a:gd name="textAreaBottom" fmla="*/ 5804280 h 5803920"/>
                        </a:gdLst>
                        <a:ahLst/>
                        <a:rect l="textAreaLeft" t="textAreaTop" r="textAreaRight" b="textAreaBottom"/>
                        <a:pathLst>
                          <a:path w="4108" h="3657">
                            <a:moveTo>
                              <a:pt x="48" y="282"/>
                            </a:moveTo>
                            <a:lnTo>
                              <a:pt x="161" y="186"/>
                            </a:lnTo>
                            <a:lnTo>
                              <a:pt x="293" y="108"/>
                            </a:lnTo>
                            <a:lnTo>
                              <a:pt x="442" y="54"/>
                            </a:lnTo>
                            <a:lnTo>
                              <a:pt x="598" y="18"/>
                            </a:lnTo>
                            <a:lnTo>
                              <a:pt x="771" y="6"/>
                            </a:lnTo>
                            <a:lnTo>
                              <a:pt x="951" y="12"/>
                            </a:lnTo>
                            <a:lnTo>
                              <a:pt x="1136" y="36"/>
                            </a:lnTo>
                            <a:lnTo>
                              <a:pt x="1333" y="84"/>
                            </a:lnTo>
                            <a:lnTo>
                              <a:pt x="1537" y="144"/>
                            </a:lnTo>
                            <a:lnTo>
                              <a:pt x="1740" y="222"/>
                            </a:lnTo>
                            <a:lnTo>
                              <a:pt x="1949" y="324"/>
                            </a:lnTo>
                            <a:lnTo>
                              <a:pt x="2158" y="438"/>
                            </a:lnTo>
                            <a:lnTo>
                              <a:pt x="2368" y="570"/>
                            </a:lnTo>
                            <a:lnTo>
                              <a:pt x="2577" y="720"/>
                            </a:lnTo>
                            <a:lnTo>
                              <a:pt x="2780" y="888"/>
                            </a:lnTo>
                            <a:lnTo>
                              <a:pt x="2978" y="1067"/>
                            </a:lnTo>
                            <a:lnTo>
                              <a:pt x="3103" y="1193"/>
                            </a:lnTo>
                            <a:lnTo>
                              <a:pt x="3223" y="1319"/>
                            </a:lnTo>
                            <a:lnTo>
                              <a:pt x="3336" y="1451"/>
                            </a:lnTo>
                            <a:lnTo>
                              <a:pt x="3444" y="1589"/>
                            </a:lnTo>
                            <a:lnTo>
                              <a:pt x="3540" y="1721"/>
                            </a:lnTo>
                            <a:lnTo>
                              <a:pt x="3635" y="1859"/>
                            </a:lnTo>
                            <a:lnTo>
                              <a:pt x="3719" y="1997"/>
                            </a:lnTo>
                            <a:lnTo>
                              <a:pt x="3797" y="2134"/>
                            </a:lnTo>
                            <a:lnTo>
                              <a:pt x="3863" y="2272"/>
                            </a:lnTo>
                            <a:lnTo>
                              <a:pt x="3928" y="2410"/>
                            </a:lnTo>
                            <a:lnTo>
                              <a:pt x="3976" y="2548"/>
                            </a:lnTo>
                            <a:lnTo>
                              <a:pt x="4024" y="2680"/>
                            </a:lnTo>
                            <a:lnTo>
                              <a:pt x="4060" y="2818"/>
                            </a:lnTo>
                            <a:lnTo>
                              <a:pt x="4084" y="2944"/>
                            </a:lnTo>
                            <a:lnTo>
                              <a:pt x="4102" y="3070"/>
                            </a:lnTo>
                            <a:lnTo>
                              <a:pt x="4108" y="3195"/>
                            </a:lnTo>
                            <a:lnTo>
                              <a:pt x="4102" y="3321"/>
                            </a:lnTo>
                            <a:lnTo>
                              <a:pt x="4090" y="3441"/>
                            </a:lnTo>
                            <a:lnTo>
                              <a:pt x="4060" y="3549"/>
                            </a:lnTo>
                            <a:lnTo>
                              <a:pt x="4024" y="3657"/>
                            </a:lnTo>
                            <a:lnTo>
                              <a:pt x="4030" y="3657"/>
                            </a:lnTo>
                            <a:lnTo>
                              <a:pt x="4066" y="3555"/>
                            </a:lnTo>
                            <a:lnTo>
                              <a:pt x="4090" y="3447"/>
                            </a:lnTo>
                            <a:lnTo>
                              <a:pt x="4102" y="3333"/>
                            </a:lnTo>
                            <a:lnTo>
                              <a:pt x="4108" y="3213"/>
                            </a:lnTo>
                            <a:lnTo>
                              <a:pt x="4108" y="3195"/>
                            </a:lnTo>
                            <a:lnTo>
                              <a:pt x="4102" y="3070"/>
                            </a:lnTo>
                            <a:lnTo>
                              <a:pt x="4084" y="2944"/>
                            </a:lnTo>
                            <a:lnTo>
                              <a:pt x="4060" y="2812"/>
                            </a:lnTo>
                            <a:lnTo>
                              <a:pt x="4024" y="2680"/>
                            </a:lnTo>
                            <a:lnTo>
                              <a:pt x="3982" y="2548"/>
                            </a:lnTo>
                            <a:lnTo>
                              <a:pt x="3928" y="2410"/>
                            </a:lnTo>
                            <a:lnTo>
                              <a:pt x="3869" y="2272"/>
                            </a:lnTo>
                            <a:lnTo>
                              <a:pt x="3803" y="2134"/>
                            </a:lnTo>
                            <a:lnTo>
                              <a:pt x="3725" y="1997"/>
                            </a:lnTo>
                            <a:lnTo>
                              <a:pt x="3641" y="1859"/>
                            </a:lnTo>
                            <a:lnTo>
                              <a:pt x="3546" y="1721"/>
                            </a:lnTo>
                            <a:lnTo>
                              <a:pt x="3450" y="1583"/>
                            </a:lnTo>
                            <a:lnTo>
                              <a:pt x="3342" y="1451"/>
                            </a:lnTo>
                            <a:lnTo>
                              <a:pt x="3229" y="1319"/>
                            </a:lnTo>
                            <a:lnTo>
                              <a:pt x="3109" y="1187"/>
                            </a:lnTo>
                            <a:lnTo>
                              <a:pt x="2984" y="1061"/>
                            </a:lnTo>
                            <a:lnTo>
                              <a:pt x="2792" y="888"/>
                            </a:lnTo>
                            <a:lnTo>
                              <a:pt x="2589" y="726"/>
                            </a:lnTo>
                            <a:lnTo>
                              <a:pt x="2386" y="576"/>
                            </a:lnTo>
                            <a:lnTo>
                              <a:pt x="2176" y="444"/>
                            </a:lnTo>
                            <a:lnTo>
                              <a:pt x="1967" y="330"/>
                            </a:lnTo>
                            <a:lnTo>
                              <a:pt x="1752" y="228"/>
                            </a:lnTo>
                            <a:lnTo>
                              <a:pt x="1543" y="144"/>
                            </a:lnTo>
                            <a:lnTo>
                              <a:pt x="1333" y="78"/>
                            </a:lnTo>
                            <a:lnTo>
                              <a:pt x="1130" y="30"/>
                            </a:lnTo>
                            <a:lnTo>
                              <a:pt x="939" y="6"/>
                            </a:lnTo>
                            <a:lnTo>
                              <a:pt x="753" y="0"/>
                            </a:lnTo>
                            <a:lnTo>
                              <a:pt x="586" y="18"/>
                            </a:lnTo>
                            <a:lnTo>
                              <a:pt x="431" y="54"/>
                            </a:lnTo>
                            <a:lnTo>
                              <a:pt x="287" y="108"/>
                            </a:lnTo>
                            <a:lnTo>
                              <a:pt x="161" y="186"/>
                            </a:lnTo>
                            <a:lnTo>
                              <a:pt x="48" y="282"/>
                            </a:lnTo>
                            <a:lnTo>
                              <a:pt x="24" y="306"/>
                            </a:lnTo>
                            <a:lnTo>
                              <a:pt x="0" y="330"/>
                            </a:lnTo>
                            <a:lnTo>
                              <a:pt x="0" y="336"/>
                            </a:lnTo>
                            <a:lnTo>
                              <a:pt x="24" y="312"/>
                            </a:lnTo>
                            <a:lnTo>
                              <a:pt x="48" y="282"/>
                            </a:lnTo>
                            <a:lnTo>
                              <a:pt x="48" y="282"/>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190" name="Group 14"/>
                      <p:cNvGrpSpPr/>
                      <p:nvPr/>
                    </p:nvGrpSpPr>
                    <p:grpSpPr>
                      <a:xfrm>
                        <a:off x="-313920" y="805680"/>
                        <a:ext cx="7074720" cy="6852600"/>
                        <a:chOff x="-313920" y="805680"/>
                        <a:chExt cx="7074720" cy="6852600"/>
                      </a:xfrm>
                    </p:grpSpPr>
                    <p:sp>
                      <p:nvSpPr>
                        <p:cNvPr id="2191" name="Line 15"/>
                        <p:cNvSpPr/>
                        <p:nvPr/>
                      </p:nvSpPr>
                      <p:spPr>
                        <a:xfrm flipH="1" flipV="1">
                          <a:off x="2218320" y="968760"/>
                          <a:ext cx="318960" cy="3602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2" name="Line 16"/>
                        <p:cNvSpPr/>
                        <p:nvPr/>
                      </p:nvSpPr>
                      <p:spPr>
                        <a:xfrm flipH="1" flipV="1">
                          <a:off x="-12240" y="2650320"/>
                          <a:ext cx="2410560" cy="19620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3" name="Line 17"/>
                        <p:cNvSpPr/>
                        <p:nvPr/>
                      </p:nvSpPr>
                      <p:spPr>
                        <a:xfrm flipH="1" flipV="1">
                          <a:off x="1800" y="2262960"/>
                          <a:ext cx="2404440" cy="2339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4" name="Line 18"/>
                        <p:cNvSpPr/>
                        <p:nvPr/>
                      </p:nvSpPr>
                      <p:spPr>
                        <a:xfrm flipH="1" flipV="1">
                          <a:off x="1440" y="1777320"/>
                          <a:ext cx="2414880" cy="28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5" name="Line 19"/>
                        <p:cNvSpPr/>
                        <p:nvPr/>
                      </p:nvSpPr>
                      <p:spPr>
                        <a:xfrm flipH="1" flipV="1">
                          <a:off x="16560" y="1207440"/>
                          <a:ext cx="2404800" cy="3371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6" name="Line 20"/>
                        <p:cNvSpPr/>
                        <p:nvPr/>
                      </p:nvSpPr>
                      <p:spPr>
                        <a:xfrm flipH="1" flipV="1">
                          <a:off x="1086840" y="805680"/>
                          <a:ext cx="1399320" cy="376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7" name="Line 21"/>
                        <p:cNvSpPr/>
                        <p:nvPr/>
                      </p:nvSpPr>
                      <p:spPr>
                        <a:xfrm flipH="1" flipV="1">
                          <a:off x="2880" y="3012480"/>
                          <a:ext cx="2387520" cy="1616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8" name="Line 22"/>
                        <p:cNvSpPr/>
                        <p:nvPr/>
                      </p:nvSpPr>
                      <p:spPr>
                        <a:xfrm flipH="1" flipV="1">
                          <a:off x="-720" y="3323160"/>
                          <a:ext cx="2388960" cy="1322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199" name="Line 23"/>
                        <p:cNvSpPr/>
                        <p:nvPr/>
                      </p:nvSpPr>
                      <p:spPr>
                        <a:xfrm flipH="1">
                          <a:off x="646560" y="4781520"/>
                          <a:ext cx="1787760" cy="492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0" name="Line 24"/>
                        <p:cNvSpPr/>
                        <p:nvPr/>
                      </p:nvSpPr>
                      <p:spPr>
                        <a:xfrm flipH="1" flipV="1">
                          <a:off x="179640" y="4561560"/>
                          <a:ext cx="2232720" cy="179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1" name="Line 25"/>
                        <p:cNvSpPr/>
                        <p:nvPr/>
                      </p:nvSpPr>
                      <p:spPr>
                        <a:xfrm flipH="1" flipV="1">
                          <a:off x="2520" y="3857400"/>
                          <a:ext cx="2391840" cy="830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2" name="Line 26"/>
                        <p:cNvSpPr/>
                        <p:nvPr/>
                      </p:nvSpPr>
                      <p:spPr>
                        <a:xfrm flipH="1">
                          <a:off x="1533600" y="4857480"/>
                          <a:ext cx="972720" cy="135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3" name="Line 27"/>
                        <p:cNvSpPr/>
                        <p:nvPr/>
                      </p:nvSpPr>
                      <p:spPr>
                        <a:xfrm flipH="1">
                          <a:off x="1662840" y="4868280"/>
                          <a:ext cx="853920" cy="1448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4" name="Line 28"/>
                        <p:cNvSpPr/>
                        <p:nvPr/>
                      </p:nvSpPr>
                      <p:spPr>
                        <a:xfrm flipH="1">
                          <a:off x="1782000" y="4869000"/>
                          <a:ext cx="739080" cy="1550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5" name="Line 29"/>
                        <p:cNvSpPr/>
                        <p:nvPr/>
                      </p:nvSpPr>
                      <p:spPr>
                        <a:xfrm flipH="1">
                          <a:off x="1911600" y="4874040"/>
                          <a:ext cx="616680" cy="165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6" name="Line 30"/>
                        <p:cNvSpPr/>
                        <p:nvPr/>
                      </p:nvSpPr>
                      <p:spPr>
                        <a:xfrm flipH="1">
                          <a:off x="2059560" y="4884480"/>
                          <a:ext cx="479520" cy="17654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7" name="Line 31"/>
                        <p:cNvSpPr/>
                        <p:nvPr/>
                      </p:nvSpPr>
                      <p:spPr>
                        <a:xfrm flipH="1">
                          <a:off x="2207520" y="4888080"/>
                          <a:ext cx="339480" cy="187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8" name="Line 32"/>
                        <p:cNvSpPr/>
                        <p:nvPr/>
                      </p:nvSpPr>
                      <p:spPr>
                        <a:xfrm flipH="1">
                          <a:off x="2571840" y="4907880"/>
                          <a:ext cx="4320" cy="192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09" name="Line 33"/>
                        <p:cNvSpPr/>
                        <p:nvPr/>
                      </p:nvSpPr>
                      <p:spPr>
                        <a:xfrm>
                          <a:off x="2591640" y="4911480"/>
                          <a:ext cx="171000" cy="19224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0" name="Line 34"/>
                        <p:cNvSpPr/>
                        <p:nvPr/>
                      </p:nvSpPr>
                      <p:spPr>
                        <a:xfrm>
                          <a:off x="2609640" y="4921200"/>
                          <a:ext cx="331920" cy="1896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1" name="Line 35"/>
                        <p:cNvSpPr/>
                        <p:nvPr/>
                      </p:nvSpPr>
                      <p:spPr>
                        <a:xfrm>
                          <a:off x="2630160" y="4922640"/>
                          <a:ext cx="513360" cy="1906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2" name="Line 36"/>
                        <p:cNvSpPr/>
                        <p:nvPr/>
                      </p:nvSpPr>
                      <p:spPr>
                        <a:xfrm>
                          <a:off x="2649960" y="4923000"/>
                          <a:ext cx="694440" cy="190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3" name="Line 37"/>
                        <p:cNvSpPr/>
                        <p:nvPr/>
                      </p:nvSpPr>
                      <p:spPr>
                        <a:xfrm>
                          <a:off x="2661120" y="4921560"/>
                          <a:ext cx="893880" cy="1891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4" name="Line 38"/>
                        <p:cNvSpPr/>
                        <p:nvPr/>
                      </p:nvSpPr>
                      <p:spPr>
                        <a:xfrm>
                          <a:off x="2685960" y="4928040"/>
                          <a:ext cx="1103040" cy="1892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5" name="Line 39"/>
                        <p:cNvSpPr/>
                        <p:nvPr/>
                      </p:nvSpPr>
                      <p:spPr>
                        <a:xfrm>
                          <a:off x="2702880" y="4920120"/>
                          <a:ext cx="1348560" cy="1911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6" name="Line 40"/>
                        <p:cNvSpPr/>
                        <p:nvPr/>
                      </p:nvSpPr>
                      <p:spPr>
                        <a:xfrm>
                          <a:off x="2725560" y="4915800"/>
                          <a:ext cx="1623960" cy="19141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7" name="Line 41"/>
                        <p:cNvSpPr/>
                        <p:nvPr/>
                      </p:nvSpPr>
                      <p:spPr>
                        <a:xfrm>
                          <a:off x="2737440" y="4900680"/>
                          <a:ext cx="1943280" cy="19220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8" name="Line 42"/>
                        <p:cNvSpPr/>
                        <p:nvPr/>
                      </p:nvSpPr>
                      <p:spPr>
                        <a:xfrm>
                          <a:off x="2743560" y="4887720"/>
                          <a:ext cx="2359800" cy="1936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19" name="Line 43"/>
                        <p:cNvSpPr/>
                        <p:nvPr/>
                      </p:nvSpPr>
                      <p:spPr>
                        <a:xfrm>
                          <a:off x="2755800" y="4877280"/>
                          <a:ext cx="2860560" cy="19512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0" name="Line 44"/>
                        <p:cNvSpPr/>
                        <p:nvPr/>
                      </p:nvSpPr>
                      <p:spPr>
                        <a:xfrm>
                          <a:off x="2761560" y="4860000"/>
                          <a:ext cx="3499560" cy="1966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1" name="Line 45"/>
                        <p:cNvSpPr/>
                        <p:nvPr/>
                      </p:nvSpPr>
                      <p:spPr>
                        <a:xfrm>
                          <a:off x="2762280" y="4843800"/>
                          <a:ext cx="3958560" cy="1786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2" name="Line 46"/>
                        <p:cNvSpPr/>
                        <p:nvPr/>
                      </p:nvSpPr>
                      <p:spPr>
                        <a:xfrm>
                          <a:off x="2765520" y="4826520"/>
                          <a:ext cx="3995280" cy="139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3" name="Line 47"/>
                        <p:cNvSpPr/>
                        <p:nvPr/>
                      </p:nvSpPr>
                      <p:spPr>
                        <a:xfrm>
                          <a:off x="2756520" y="4782960"/>
                          <a:ext cx="3910320" cy="658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4" name="Line 48"/>
                        <p:cNvSpPr/>
                        <p:nvPr/>
                      </p:nvSpPr>
                      <p:spPr>
                        <a:xfrm flipV="1">
                          <a:off x="2717640" y="3835440"/>
                          <a:ext cx="3219480" cy="883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5" name="Line 49"/>
                        <p:cNvSpPr/>
                        <p:nvPr/>
                      </p:nvSpPr>
                      <p:spPr>
                        <a:xfrm flipV="1">
                          <a:off x="2705040" y="3316320"/>
                          <a:ext cx="2922120" cy="137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26" name="Freeform 50"/>
                        <p:cNvSpPr/>
                        <p:nvPr/>
                      </p:nvSpPr>
                      <p:spPr>
                        <a:xfrm>
                          <a:off x="1440" y="4014720"/>
                          <a:ext cx="2446560" cy="2805120"/>
                        </a:xfrm>
                        <a:custGeom>
                          <a:avLst/>
                          <a:gdLst>
                            <a:gd name="textAreaLeft" fmla="*/ 0 w 2446560"/>
                            <a:gd name="textAreaRight" fmla="*/ 2446920 w 2446560"/>
                            <a:gd name="textAreaTop" fmla="*/ 0 h 2805120"/>
                            <a:gd name="textAreaBottom" fmla="*/ 2805480 h 2805120"/>
                          </a:gdLst>
                          <a:ahLst/>
                          <a:rect l="textAreaLeft" t="textAreaTop" r="textAreaRight" b="textAreaBottom"/>
                          <a:pathLst>
                            <a:path w="1537" h="1768">
                              <a:moveTo>
                                <a:pt x="909" y="1264"/>
                              </a:moveTo>
                              <a:lnTo>
                                <a:pt x="1058" y="1402"/>
                              </a:lnTo>
                              <a:lnTo>
                                <a:pt x="1214" y="1528"/>
                              </a:lnTo>
                              <a:lnTo>
                                <a:pt x="1369" y="1654"/>
                              </a:lnTo>
                              <a:lnTo>
                                <a:pt x="1531" y="1768"/>
                              </a:lnTo>
                              <a:lnTo>
                                <a:pt x="1537" y="1768"/>
                              </a:lnTo>
                              <a:lnTo>
                                <a:pt x="1375" y="1654"/>
                              </a:lnTo>
                              <a:lnTo>
                                <a:pt x="1220" y="1534"/>
                              </a:lnTo>
                              <a:lnTo>
                                <a:pt x="1064" y="1402"/>
                              </a:lnTo>
                              <a:lnTo>
                                <a:pt x="915" y="1258"/>
                              </a:lnTo>
                              <a:lnTo>
                                <a:pt x="765" y="1115"/>
                              </a:lnTo>
                              <a:lnTo>
                                <a:pt x="628" y="959"/>
                              </a:lnTo>
                              <a:lnTo>
                                <a:pt x="496" y="803"/>
                              </a:lnTo>
                              <a:lnTo>
                                <a:pt x="377" y="647"/>
                              </a:lnTo>
                              <a:lnTo>
                                <a:pt x="269" y="485"/>
                              </a:lnTo>
                              <a:lnTo>
                                <a:pt x="167" y="323"/>
                              </a:lnTo>
                              <a:lnTo>
                                <a:pt x="78" y="161"/>
                              </a:lnTo>
                              <a:lnTo>
                                <a:pt x="0" y="0"/>
                              </a:lnTo>
                              <a:lnTo>
                                <a:pt x="0" y="12"/>
                              </a:lnTo>
                              <a:lnTo>
                                <a:pt x="78" y="173"/>
                              </a:lnTo>
                              <a:lnTo>
                                <a:pt x="167" y="335"/>
                              </a:lnTo>
                              <a:lnTo>
                                <a:pt x="269" y="491"/>
                              </a:lnTo>
                              <a:lnTo>
                                <a:pt x="377" y="653"/>
                              </a:lnTo>
                              <a:lnTo>
                                <a:pt x="496" y="809"/>
                              </a:lnTo>
                              <a:lnTo>
                                <a:pt x="628" y="965"/>
                              </a:lnTo>
                              <a:lnTo>
                                <a:pt x="765" y="1121"/>
                              </a:lnTo>
                              <a:lnTo>
                                <a:pt x="909" y="1264"/>
                              </a:lnTo>
                              <a:lnTo>
                                <a:pt x="909" y="1264"/>
                              </a:lnTo>
                              <a:close/>
                            </a:path>
                          </a:pathLst>
                        </a:custGeom>
                        <a:solidFill>
                          <a:schemeClr val="accent2"/>
                        </a:solid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nvGrpSpPr>
                        <p:cNvPr id="2227" name="Group 51"/>
                        <p:cNvGrpSpPr/>
                        <p:nvPr/>
                      </p:nvGrpSpPr>
                      <p:grpSpPr>
                        <a:xfrm>
                          <a:off x="-313920" y="1281960"/>
                          <a:ext cx="6460920" cy="6376320"/>
                          <a:chOff x="-313920" y="1281960"/>
                          <a:chExt cx="6460920" cy="6376320"/>
                        </a:xfrm>
                      </p:grpSpPr>
                      <p:sp>
                        <p:nvSpPr>
                          <p:cNvPr id="2228" name="Oval 52"/>
                          <p:cNvSpPr/>
                          <p:nvPr/>
                        </p:nvSpPr>
                        <p:spPr>
                          <a:xfrm rot="18780000">
                            <a:off x="2445480" y="4519440"/>
                            <a:ext cx="254160" cy="443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29" name="Oval 53"/>
                          <p:cNvSpPr/>
                          <p:nvPr/>
                        </p:nvSpPr>
                        <p:spPr>
                          <a:xfrm rot="18780000">
                            <a:off x="2358000" y="4329000"/>
                            <a:ext cx="444600" cy="797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0" name="Oval 54"/>
                          <p:cNvSpPr/>
                          <p:nvPr/>
                        </p:nvSpPr>
                        <p:spPr>
                          <a:xfrm rot="18780000">
                            <a:off x="2238840" y="4032000"/>
                            <a:ext cx="746280" cy="12891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1" name="Oval 55"/>
                          <p:cNvSpPr/>
                          <p:nvPr/>
                        </p:nvSpPr>
                        <p:spPr>
                          <a:xfrm rot="18780000">
                            <a:off x="2147040" y="3773520"/>
                            <a:ext cx="987480" cy="17910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2" name="Oval 56"/>
                          <p:cNvSpPr/>
                          <p:nvPr/>
                        </p:nvSpPr>
                        <p:spPr>
                          <a:xfrm rot="18780000">
                            <a:off x="2048760" y="3456000"/>
                            <a:ext cx="1246320" cy="23274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3" name="Oval 57"/>
                          <p:cNvSpPr/>
                          <p:nvPr/>
                        </p:nvSpPr>
                        <p:spPr>
                          <a:xfrm rot="18780000">
                            <a:off x="1957680" y="3201840"/>
                            <a:ext cx="1541520" cy="28227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4" name="Oval 58"/>
                          <p:cNvSpPr/>
                          <p:nvPr/>
                        </p:nvSpPr>
                        <p:spPr>
                          <a:xfrm rot="18780000">
                            <a:off x="1829520" y="2925720"/>
                            <a:ext cx="1851120" cy="33228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5" name="Oval 59"/>
                          <p:cNvSpPr/>
                          <p:nvPr/>
                        </p:nvSpPr>
                        <p:spPr>
                          <a:xfrm rot="18780000">
                            <a:off x="1715040" y="2658960"/>
                            <a:ext cx="2135160" cy="3805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6" name="Oval 60"/>
                          <p:cNvSpPr/>
                          <p:nvPr/>
                        </p:nvSpPr>
                        <p:spPr>
                          <a:xfrm rot="18780000">
                            <a:off x="1578960" y="2403360"/>
                            <a:ext cx="2479680" cy="427860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7" name="Oval 61"/>
                          <p:cNvSpPr/>
                          <p:nvPr/>
                        </p:nvSpPr>
                        <p:spPr>
                          <a:xfrm rot="18780000">
                            <a:off x="1475640" y="2118960"/>
                            <a:ext cx="2714760" cy="478656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8" name="Oval 62"/>
                          <p:cNvSpPr/>
                          <p:nvPr/>
                        </p:nvSpPr>
                        <p:spPr>
                          <a:xfrm rot="18735000">
                            <a:off x="1384920" y="1847880"/>
                            <a:ext cx="2982960" cy="530892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39" name="Oval 63"/>
                          <p:cNvSpPr/>
                          <p:nvPr/>
                        </p:nvSpPr>
                        <p:spPr>
                          <a:xfrm rot="18820200">
                            <a:off x="1290600" y="1555920"/>
                            <a:ext cx="3251520" cy="5828040"/>
                          </a:xfrm>
                          <a:prstGeom prst="ellipse">
                            <a:avLst/>
                          </a:prstGeom>
                          <a:noFill/>
                          <a:ln w="9525">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2240" name="Line 64"/>
                        <p:cNvSpPr/>
                        <p:nvPr/>
                      </p:nvSpPr>
                      <p:spPr>
                        <a:xfrm flipV="1">
                          <a:off x="2630160" y="1817640"/>
                          <a:ext cx="1319400" cy="2809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1" name="Line 65"/>
                        <p:cNvSpPr/>
                        <p:nvPr/>
                      </p:nvSpPr>
                      <p:spPr>
                        <a:xfrm flipV="1">
                          <a:off x="2642760" y="2169720"/>
                          <a:ext cx="1767600" cy="24645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2" name="Line 66"/>
                        <p:cNvSpPr/>
                        <p:nvPr/>
                      </p:nvSpPr>
                      <p:spPr>
                        <a:xfrm flipV="1">
                          <a:off x="2644920" y="1972800"/>
                          <a:ext cx="1553760" cy="2646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3" name="Line 67"/>
                        <p:cNvSpPr/>
                        <p:nvPr/>
                      </p:nvSpPr>
                      <p:spPr>
                        <a:xfrm flipV="1">
                          <a:off x="2653200" y="2329920"/>
                          <a:ext cx="1976760" cy="2312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4" name="Line 68"/>
                        <p:cNvSpPr/>
                        <p:nvPr/>
                      </p:nvSpPr>
                      <p:spPr>
                        <a:xfrm flipV="1">
                          <a:off x="2660400" y="2504880"/>
                          <a:ext cx="2214720" cy="21448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5" name="Line 69"/>
                        <p:cNvSpPr/>
                        <p:nvPr/>
                      </p:nvSpPr>
                      <p:spPr>
                        <a:xfrm flipV="1">
                          <a:off x="2680200" y="2921760"/>
                          <a:ext cx="2536920" cy="17478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6" name="Line 70"/>
                        <p:cNvSpPr/>
                        <p:nvPr/>
                      </p:nvSpPr>
                      <p:spPr>
                        <a:xfrm flipV="1">
                          <a:off x="2693520" y="3132000"/>
                          <a:ext cx="2707560" cy="15476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7" name="Line 71"/>
                        <p:cNvSpPr/>
                        <p:nvPr/>
                      </p:nvSpPr>
                      <p:spPr>
                        <a:xfrm flipV="1">
                          <a:off x="2714040" y="3593520"/>
                          <a:ext cx="3031560" cy="1114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8" name="Line 72"/>
                        <p:cNvSpPr/>
                        <p:nvPr/>
                      </p:nvSpPr>
                      <p:spPr>
                        <a:xfrm flipV="1">
                          <a:off x="2726280" y="4080600"/>
                          <a:ext cx="3373560" cy="6458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49" name="Line 73"/>
                        <p:cNvSpPr/>
                        <p:nvPr/>
                      </p:nvSpPr>
                      <p:spPr>
                        <a:xfrm flipV="1">
                          <a:off x="2731320" y="4413960"/>
                          <a:ext cx="3547800" cy="3175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0" name="Line 74"/>
                        <p:cNvSpPr/>
                        <p:nvPr/>
                      </p:nvSpPr>
                      <p:spPr>
                        <a:xfrm flipV="1">
                          <a:off x="2729160" y="4740480"/>
                          <a:ext cx="3704400" cy="2520"/>
                        </a:xfrm>
                        <a:prstGeom prst="line">
                          <a:avLst/>
                        </a:prstGeom>
                        <a:ln w="9525">
                          <a:solidFill>
                            <a:srgbClr val="232369"/>
                          </a:solidFill>
                          <a:round/>
                        </a:ln>
                      </p:spPr>
                      <p:style>
                        <a:lnRef idx="0"/>
                        <a:fillRef idx="0"/>
                        <a:effectRef idx="0"/>
                        <a:fontRef idx="minor"/>
                      </p:style>
                      <p:txBody>
                        <a:bodyPr lIns="90000" rIns="90000" tIns="-42480" bIns="-42480" anchor="t" anchorCtr="1">
                          <a:noAutofit/>
                        </a:bodyPr>
                        <a:p>
                          <a:endParaRPr b="0" lang="en-US" sz="1800" spc="-1" strike="noStrike">
                            <a:solidFill>
                              <a:srgbClr val="ffffff"/>
                            </a:solidFill>
                            <a:latin typeface="Arial"/>
                          </a:endParaRPr>
                        </a:p>
                      </p:txBody>
                    </p:sp>
                    <p:sp>
                      <p:nvSpPr>
                        <p:cNvPr id="2251" name="Line 75"/>
                        <p:cNvSpPr/>
                        <p:nvPr/>
                      </p:nvSpPr>
                      <p:spPr>
                        <a:xfrm>
                          <a:off x="2745720" y="4761720"/>
                          <a:ext cx="3830040" cy="315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2" name="Line 76"/>
                        <p:cNvSpPr/>
                        <p:nvPr/>
                      </p:nvSpPr>
                      <p:spPr>
                        <a:xfrm>
                          <a:off x="2764080" y="4805280"/>
                          <a:ext cx="3990240" cy="1015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3" name="Line 77"/>
                        <p:cNvSpPr/>
                        <p:nvPr/>
                      </p:nvSpPr>
                      <p:spPr>
                        <a:xfrm flipH="1">
                          <a:off x="2391840" y="4898520"/>
                          <a:ext cx="172080" cy="1921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4" name="Line 78"/>
                        <p:cNvSpPr/>
                        <p:nvPr/>
                      </p:nvSpPr>
                      <p:spPr>
                        <a:xfrm flipH="1">
                          <a:off x="1424520" y="4845960"/>
                          <a:ext cx="1062000" cy="12549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5" name="Line 79"/>
                        <p:cNvSpPr/>
                        <p:nvPr/>
                      </p:nvSpPr>
                      <p:spPr>
                        <a:xfrm flipH="1">
                          <a:off x="1313640" y="4834080"/>
                          <a:ext cx="1163520" cy="11613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6" name="Line 80"/>
                        <p:cNvSpPr/>
                        <p:nvPr/>
                      </p:nvSpPr>
                      <p:spPr>
                        <a:xfrm flipH="1">
                          <a:off x="1195560" y="4826160"/>
                          <a:ext cx="1275480" cy="1067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7" name="Line 81"/>
                        <p:cNvSpPr/>
                        <p:nvPr/>
                      </p:nvSpPr>
                      <p:spPr>
                        <a:xfrm flipH="1">
                          <a:off x="1091520" y="4815000"/>
                          <a:ext cx="1372320" cy="966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8" name="Line 82"/>
                        <p:cNvSpPr/>
                        <p:nvPr/>
                      </p:nvSpPr>
                      <p:spPr>
                        <a:xfrm flipH="1">
                          <a:off x="986040" y="4807800"/>
                          <a:ext cx="1464480" cy="85824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59" name="Line 83"/>
                        <p:cNvSpPr/>
                        <p:nvPr/>
                      </p:nvSpPr>
                      <p:spPr>
                        <a:xfrm flipH="1">
                          <a:off x="873720" y="4797360"/>
                          <a:ext cx="1573560" cy="7426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0" name="Line 84"/>
                        <p:cNvSpPr/>
                        <p:nvPr/>
                      </p:nvSpPr>
                      <p:spPr>
                        <a:xfrm flipH="1">
                          <a:off x="759240" y="4788720"/>
                          <a:ext cx="1681560" cy="6202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1" name="Line 85"/>
                        <p:cNvSpPr/>
                        <p:nvPr/>
                      </p:nvSpPr>
                      <p:spPr>
                        <a:xfrm flipH="1">
                          <a:off x="542880" y="4770000"/>
                          <a:ext cx="1885680" cy="348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2" name="Line 86"/>
                        <p:cNvSpPr/>
                        <p:nvPr/>
                      </p:nvSpPr>
                      <p:spPr>
                        <a:xfrm flipH="1">
                          <a:off x="419760" y="4760280"/>
                          <a:ext cx="2001600" cy="1879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3" name="Line 87"/>
                        <p:cNvSpPr/>
                        <p:nvPr/>
                      </p:nvSpPr>
                      <p:spPr>
                        <a:xfrm flipH="1">
                          <a:off x="294120" y="4747320"/>
                          <a:ext cx="2119680" cy="17280"/>
                        </a:xfrm>
                        <a:prstGeom prst="line">
                          <a:avLst/>
                        </a:prstGeom>
                        <a:ln w="9525">
                          <a:solidFill>
                            <a:srgbClr val="232369"/>
                          </a:solidFill>
                          <a:round/>
                        </a:ln>
                      </p:spPr>
                      <p:style>
                        <a:lnRef idx="0"/>
                        <a:fillRef idx="0"/>
                        <a:effectRef idx="0"/>
                        <a:fontRef idx="minor"/>
                      </p:style>
                      <p:txBody>
                        <a:bodyPr lIns="90000" rIns="90000" tIns="-27720" bIns="-27720" anchor="t" anchorCtr="1">
                          <a:noAutofit/>
                        </a:bodyPr>
                        <a:p>
                          <a:endParaRPr b="0" lang="en-US" sz="1800" spc="-1" strike="noStrike">
                            <a:solidFill>
                              <a:srgbClr val="ffffff"/>
                            </a:solidFill>
                            <a:latin typeface="Arial"/>
                          </a:endParaRPr>
                        </a:p>
                      </p:txBody>
                    </p:sp>
                    <p:sp>
                      <p:nvSpPr>
                        <p:cNvPr id="2264" name="Line 88"/>
                        <p:cNvSpPr/>
                        <p:nvPr/>
                      </p:nvSpPr>
                      <p:spPr>
                        <a:xfrm flipH="1" flipV="1">
                          <a:off x="42480" y="4334040"/>
                          <a:ext cx="2364480" cy="391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5" name="Line 89"/>
                        <p:cNvSpPr/>
                        <p:nvPr/>
                      </p:nvSpPr>
                      <p:spPr>
                        <a:xfrm flipH="1" flipV="1">
                          <a:off x="2160" y="4099320"/>
                          <a:ext cx="2397240" cy="606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6" name="Line 90"/>
                        <p:cNvSpPr/>
                        <p:nvPr/>
                      </p:nvSpPr>
                      <p:spPr>
                        <a:xfrm flipH="1" flipV="1">
                          <a:off x="0" y="3595680"/>
                          <a:ext cx="2390400" cy="10774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7" name="Line 91"/>
                        <p:cNvSpPr/>
                        <p:nvPr/>
                      </p:nvSpPr>
                      <p:spPr>
                        <a:xfrm flipH="1" flipV="1">
                          <a:off x="338760" y="1008360"/>
                          <a:ext cx="2095560" cy="35647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8" name="Line 92"/>
                        <p:cNvSpPr/>
                        <p:nvPr/>
                      </p:nvSpPr>
                      <p:spPr>
                        <a:xfrm flipH="1" flipV="1">
                          <a:off x="699120" y="868680"/>
                          <a:ext cx="1755720" cy="3702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69" name="Line 93"/>
                        <p:cNvSpPr/>
                        <p:nvPr/>
                      </p:nvSpPr>
                      <p:spPr>
                        <a:xfrm flipH="1" flipV="1">
                          <a:off x="1482840" y="823320"/>
                          <a:ext cx="1018440" cy="37407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0" name="Line 94"/>
                        <p:cNvSpPr/>
                        <p:nvPr/>
                      </p:nvSpPr>
                      <p:spPr>
                        <a:xfrm flipH="1" flipV="1">
                          <a:off x="1834200" y="875520"/>
                          <a:ext cx="685800" cy="3693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1" name="Line 95"/>
                        <p:cNvSpPr/>
                        <p:nvPr/>
                      </p:nvSpPr>
                      <p:spPr>
                        <a:xfrm flipV="1">
                          <a:off x="2553480" y="1079280"/>
                          <a:ext cx="4320" cy="3494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2" name="Line 96"/>
                        <p:cNvSpPr/>
                        <p:nvPr/>
                      </p:nvSpPr>
                      <p:spPr>
                        <a:xfrm flipV="1">
                          <a:off x="2574000" y="1204200"/>
                          <a:ext cx="304560" cy="3379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3" name="Line 97"/>
                        <p:cNvSpPr/>
                        <p:nvPr/>
                      </p:nvSpPr>
                      <p:spPr>
                        <a:xfrm flipV="1">
                          <a:off x="2585880" y="1347840"/>
                          <a:ext cx="585720" cy="324432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4" name="Line 98"/>
                        <p:cNvSpPr/>
                        <p:nvPr/>
                      </p:nvSpPr>
                      <p:spPr>
                        <a:xfrm flipV="1">
                          <a:off x="2598480" y="1497960"/>
                          <a:ext cx="846360" cy="310608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5" name="Line 99"/>
                        <p:cNvSpPr/>
                        <p:nvPr/>
                      </p:nvSpPr>
                      <p:spPr>
                        <a:xfrm flipV="1">
                          <a:off x="2612160" y="1662480"/>
                          <a:ext cx="1095120" cy="294516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grpSp>
              </p:grpSp>
            </p:grpSp>
          </p:grpSp>
          <p:grpSp>
            <p:nvGrpSpPr>
              <p:cNvPr id="2276" name="Group 100"/>
              <p:cNvGrpSpPr/>
              <p:nvPr/>
            </p:nvGrpSpPr>
            <p:grpSpPr>
              <a:xfrm>
                <a:off x="4680" y="2715480"/>
                <a:ext cx="5018400" cy="4111200"/>
                <a:chOff x="4680" y="2715480"/>
                <a:chExt cx="5018400" cy="4111200"/>
              </a:xfrm>
            </p:grpSpPr>
            <p:sp>
              <p:nvSpPr>
                <p:cNvPr id="2277" name="Line 101"/>
                <p:cNvSpPr/>
                <p:nvPr/>
              </p:nvSpPr>
              <p:spPr>
                <a:xfrm flipV="1">
                  <a:off x="2672640" y="2715480"/>
                  <a:ext cx="2350440" cy="1947600"/>
                </a:xfrm>
                <a:prstGeom prst="line">
                  <a:avLst/>
                </a:prstGeom>
                <a:ln w="9525">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78" name="Line 102"/>
                <p:cNvSpPr/>
                <p:nvPr/>
              </p:nvSpPr>
              <p:spPr>
                <a:xfrm flipH="1" flipV="1">
                  <a:off x="1382400" y="6087960"/>
                  <a:ext cx="354240" cy="7347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grpSp>
              <p:nvGrpSpPr>
                <p:cNvPr id="2279" name="Group 103"/>
                <p:cNvGrpSpPr/>
                <p:nvPr/>
              </p:nvGrpSpPr>
              <p:grpSpPr>
                <a:xfrm>
                  <a:off x="4680" y="4316400"/>
                  <a:ext cx="2090520" cy="2510280"/>
                  <a:chOff x="4680" y="4316400"/>
                  <a:chExt cx="2090520" cy="2510280"/>
                </a:xfrm>
              </p:grpSpPr>
              <p:sp>
                <p:nvSpPr>
                  <p:cNvPr id="2280" name="Line 104"/>
                  <p:cNvSpPr/>
                  <p:nvPr/>
                </p:nvSpPr>
                <p:spPr>
                  <a:xfrm flipH="1">
                    <a:off x="1107720" y="6089400"/>
                    <a:ext cx="274680" cy="2970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1" name="Freeform 105"/>
                  <p:cNvSpPr/>
                  <p:nvPr/>
                </p:nvSpPr>
                <p:spPr>
                  <a:xfrm>
                    <a:off x="4680" y="5078520"/>
                    <a:ext cx="1595520" cy="1748160"/>
                  </a:xfrm>
                  <a:custGeom>
                    <a:avLst/>
                    <a:gdLst>
                      <a:gd name="textAreaLeft" fmla="*/ 0 w 1595520"/>
                      <a:gd name="textAreaRight" fmla="*/ 1595880 w 1595520"/>
                      <a:gd name="textAreaTop" fmla="*/ 0 h 1748160"/>
                      <a:gd name="textAreaBottom" fmla="*/ 1748520 h 1748160"/>
                    </a:gdLst>
                    <a:ahLst/>
                    <a:rect l="textAreaLeft" t="textAreaTop" r="textAreaRight" b="textAreaBottom"/>
                    <a:pathLst>
                      <a:path w="1006" h="1102">
                        <a:moveTo>
                          <a:pt x="1006" y="1102"/>
                        </a:moveTo>
                        <a:lnTo>
                          <a:pt x="696" y="823"/>
                        </a:lnTo>
                        <a:lnTo>
                          <a:pt x="333" y="447"/>
                        </a:lnTo>
                        <a:lnTo>
                          <a:pt x="51" y="76"/>
                        </a:lnTo>
                        <a:lnTo>
                          <a:pt x="0" y="0"/>
                        </a:lnTo>
                      </a:path>
                    </a:pathLst>
                  </a:custGeom>
                  <a:noFill/>
                  <a:ln w="19050">
                    <a:solidFill>
                      <a:srgbClr val="23236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82" name="Line 106"/>
                  <p:cNvSpPr/>
                  <p:nvPr/>
                </p:nvSpPr>
                <p:spPr>
                  <a:xfrm flipH="1">
                    <a:off x="1973160" y="6686280"/>
                    <a:ext cx="122040" cy="13968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3" name="Line 107"/>
                  <p:cNvSpPr/>
                  <p:nvPr/>
                </p:nvSpPr>
                <p:spPr>
                  <a:xfrm flipH="1" flipV="1">
                    <a:off x="541080" y="5792760"/>
                    <a:ext cx="844560" cy="2934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4" name="Line 108"/>
                  <p:cNvSpPr/>
                  <p:nvPr/>
                </p:nvSpPr>
                <p:spPr>
                  <a:xfrm flipH="1" flipV="1">
                    <a:off x="377640" y="4892400"/>
                    <a:ext cx="160200" cy="9003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5" name="Line 109"/>
                  <p:cNvSpPr/>
                  <p:nvPr/>
                </p:nvSpPr>
                <p:spPr>
                  <a:xfrm flipH="1" flipV="1">
                    <a:off x="4680" y="4746600"/>
                    <a:ext cx="372960" cy="14580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6" name="Line 110"/>
                  <p:cNvSpPr/>
                  <p:nvPr/>
                </p:nvSpPr>
                <p:spPr>
                  <a:xfrm flipV="1">
                    <a:off x="87120" y="4892400"/>
                    <a:ext cx="289080" cy="30816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7" name="Line 111"/>
                  <p:cNvSpPr/>
                  <p:nvPr/>
                </p:nvSpPr>
                <p:spPr>
                  <a:xfrm flipH="1">
                    <a:off x="534960" y="5487840"/>
                    <a:ext cx="279360" cy="304920"/>
                  </a:xfrm>
                  <a:prstGeom prst="line">
                    <a:avLst/>
                  </a:prstGeom>
                  <a:ln w="19050">
                    <a:solidFill>
                      <a:srgbClr val="232369"/>
                    </a:solidFill>
                    <a:round/>
                  </a:ln>
                </p:spPr>
                <p:style>
                  <a:lnRef idx="0"/>
                  <a:fillRef idx="0"/>
                  <a:effectRef idx="0"/>
                  <a:fontRef idx="minor"/>
                </p:style>
                <p:txBody>
                  <a:bodyPr lIns="90000" rIns="90000" tIns="45000" bIns="45000" anchor="t" anchorCtr="1">
                    <a:noAutofit/>
                  </a:bodyPr>
                  <a:p>
                    <a:endParaRPr b="0" lang="en-US" sz="1800" spc="-1" strike="noStrike">
                      <a:solidFill>
                        <a:srgbClr val="ffffff"/>
                      </a:solidFill>
                      <a:latin typeface="Arial"/>
                    </a:endParaRPr>
                  </a:p>
                </p:txBody>
              </p:sp>
              <p:sp>
                <p:nvSpPr>
                  <p:cNvPr id="2288" name="Line 112"/>
                  <p:cNvSpPr/>
                  <p:nvPr/>
                </p:nvSpPr>
                <p:spPr>
                  <a:xfrm flipV="1">
                    <a:off x="6120" y="4316400"/>
                    <a:ext cx="22320" cy="36360"/>
                  </a:xfrm>
                  <a:prstGeom prst="line">
                    <a:avLst/>
                  </a:prstGeom>
                  <a:ln w="19050">
                    <a:solidFill>
                      <a:srgbClr val="232369"/>
                    </a:solidFill>
                    <a:round/>
                  </a:ln>
                </p:spPr>
                <p:style>
                  <a:lnRef idx="0"/>
                  <a:fillRef idx="0"/>
                  <a:effectRef idx="0"/>
                  <a:fontRef idx="minor"/>
                </p:style>
                <p:txBody>
                  <a:bodyPr lIns="90000" rIns="90000" tIns="-8640" bIns="-8640" anchor="t" anchorCtr="1">
                    <a:noAutofit/>
                  </a:bodyPr>
                  <a:p>
                    <a:endParaRPr b="0" lang="en-US" sz="1800" spc="-1" strike="noStrike">
                      <a:solidFill>
                        <a:srgbClr val="ffffff"/>
                      </a:solidFill>
                      <a:latin typeface="Arial"/>
                    </a:endParaRPr>
                  </a:p>
                </p:txBody>
              </p:sp>
            </p:grpSp>
          </p:grpSp>
        </p:grpSp>
        <p:grpSp>
          <p:nvGrpSpPr>
            <p:cNvPr id="2289" name="Group 113"/>
            <p:cNvGrpSpPr/>
            <p:nvPr/>
          </p:nvGrpSpPr>
          <p:grpSpPr>
            <a:xfrm>
              <a:off x="1440" y="2127240"/>
              <a:ext cx="5258160" cy="4692960"/>
              <a:chOff x="1440" y="2127240"/>
              <a:chExt cx="5258160" cy="4692960"/>
            </a:xfrm>
          </p:grpSpPr>
          <p:sp>
            <p:nvSpPr>
              <p:cNvPr id="2290" name="Freeform 114"/>
              <p:cNvSpPr/>
              <p:nvPr/>
            </p:nvSpPr>
            <p:spPr>
              <a:xfrm>
                <a:off x="1440" y="4253040"/>
                <a:ext cx="2284560" cy="2567160"/>
              </a:xfrm>
              <a:custGeom>
                <a:avLst/>
                <a:gdLst>
                  <a:gd name="textAreaLeft" fmla="*/ 0 w 2284560"/>
                  <a:gd name="textAreaRight" fmla="*/ 2284920 w 2284560"/>
                  <a:gd name="textAreaTop" fmla="*/ 0 h 2567160"/>
                  <a:gd name="textAreaBottom" fmla="*/ 2567520 h 2567160"/>
                </a:gdLst>
                <a:ahLst/>
                <a:rect l="textAreaLeft" t="textAreaTop" r="textAreaRight" b="textAreaBottom"/>
                <a:pathLst>
                  <a:path w="1435" h="1618">
                    <a:moveTo>
                      <a:pt x="873" y="1150"/>
                    </a:moveTo>
                    <a:lnTo>
                      <a:pt x="741" y="1019"/>
                    </a:lnTo>
                    <a:lnTo>
                      <a:pt x="610" y="875"/>
                    </a:lnTo>
                    <a:lnTo>
                      <a:pt x="490" y="737"/>
                    </a:lnTo>
                    <a:lnTo>
                      <a:pt x="377" y="593"/>
                    </a:lnTo>
                    <a:lnTo>
                      <a:pt x="275" y="443"/>
                    </a:lnTo>
                    <a:lnTo>
                      <a:pt x="173" y="299"/>
                    </a:lnTo>
                    <a:lnTo>
                      <a:pt x="84" y="149"/>
                    </a:lnTo>
                    <a:lnTo>
                      <a:pt x="0" y="0"/>
                    </a:lnTo>
                    <a:lnTo>
                      <a:pt x="0" y="11"/>
                    </a:lnTo>
                    <a:lnTo>
                      <a:pt x="84" y="155"/>
                    </a:lnTo>
                    <a:lnTo>
                      <a:pt x="173" y="305"/>
                    </a:lnTo>
                    <a:lnTo>
                      <a:pt x="269" y="449"/>
                    </a:lnTo>
                    <a:lnTo>
                      <a:pt x="377" y="593"/>
                    </a:lnTo>
                    <a:lnTo>
                      <a:pt x="490" y="737"/>
                    </a:lnTo>
                    <a:lnTo>
                      <a:pt x="610" y="881"/>
                    </a:lnTo>
                    <a:lnTo>
                      <a:pt x="735" y="1019"/>
                    </a:lnTo>
                    <a:lnTo>
                      <a:pt x="873" y="1150"/>
                    </a:lnTo>
                    <a:lnTo>
                      <a:pt x="1010" y="1276"/>
                    </a:lnTo>
                    <a:lnTo>
                      <a:pt x="1148" y="1396"/>
                    </a:lnTo>
                    <a:lnTo>
                      <a:pt x="1286" y="1510"/>
                    </a:lnTo>
                    <a:lnTo>
                      <a:pt x="1429" y="1618"/>
                    </a:lnTo>
                    <a:lnTo>
                      <a:pt x="1435" y="1618"/>
                    </a:lnTo>
                    <a:lnTo>
                      <a:pt x="1292" y="1510"/>
                    </a:lnTo>
                    <a:lnTo>
                      <a:pt x="1154" y="1396"/>
                    </a:lnTo>
                    <a:lnTo>
                      <a:pt x="1010" y="1276"/>
                    </a:lnTo>
                    <a:lnTo>
                      <a:pt x="873" y="1150"/>
                    </a:lnTo>
                    <a:lnTo>
                      <a:pt x="873" y="1150"/>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91" name="Freeform 115"/>
              <p:cNvSpPr/>
              <p:nvPr/>
            </p:nvSpPr>
            <p:spPr>
              <a:xfrm>
                <a:off x="1440" y="3624120"/>
                <a:ext cx="2654280" cy="3195720"/>
              </a:xfrm>
              <a:custGeom>
                <a:avLst/>
                <a:gdLst>
                  <a:gd name="textAreaLeft" fmla="*/ 0 w 2654280"/>
                  <a:gd name="textAreaRight" fmla="*/ 2654640 w 2654280"/>
                  <a:gd name="textAreaTop" fmla="*/ 0 h 3195720"/>
                  <a:gd name="textAreaBottom" fmla="*/ 3196080 h 3195720"/>
                </a:gdLst>
                <a:ahLst/>
                <a:rect l="textAreaLeft" t="textAreaTop" r="textAreaRight" b="textAreaBottom"/>
                <a:pathLst>
                  <a:path w="1668" h="2014">
                    <a:moveTo>
                      <a:pt x="957" y="1463"/>
                    </a:moveTo>
                    <a:lnTo>
                      <a:pt x="789" y="1289"/>
                    </a:lnTo>
                    <a:lnTo>
                      <a:pt x="634" y="1115"/>
                    </a:lnTo>
                    <a:lnTo>
                      <a:pt x="490" y="929"/>
                    </a:lnTo>
                    <a:lnTo>
                      <a:pt x="365" y="743"/>
                    </a:lnTo>
                    <a:lnTo>
                      <a:pt x="251" y="557"/>
                    </a:lnTo>
                    <a:lnTo>
                      <a:pt x="149" y="372"/>
                    </a:lnTo>
                    <a:lnTo>
                      <a:pt x="66" y="186"/>
                    </a:lnTo>
                    <a:lnTo>
                      <a:pt x="0" y="0"/>
                    </a:lnTo>
                    <a:lnTo>
                      <a:pt x="0" y="12"/>
                    </a:lnTo>
                    <a:lnTo>
                      <a:pt x="66" y="198"/>
                    </a:lnTo>
                    <a:lnTo>
                      <a:pt x="149" y="384"/>
                    </a:lnTo>
                    <a:lnTo>
                      <a:pt x="251" y="569"/>
                    </a:lnTo>
                    <a:lnTo>
                      <a:pt x="365" y="755"/>
                    </a:lnTo>
                    <a:lnTo>
                      <a:pt x="490" y="935"/>
                    </a:lnTo>
                    <a:lnTo>
                      <a:pt x="634" y="1115"/>
                    </a:lnTo>
                    <a:lnTo>
                      <a:pt x="789" y="1295"/>
                    </a:lnTo>
                    <a:lnTo>
                      <a:pt x="957" y="1463"/>
                    </a:lnTo>
                    <a:lnTo>
                      <a:pt x="1130" y="1618"/>
                    </a:lnTo>
                    <a:lnTo>
                      <a:pt x="1303" y="1762"/>
                    </a:lnTo>
                    <a:lnTo>
                      <a:pt x="1483" y="1894"/>
                    </a:lnTo>
                    <a:lnTo>
                      <a:pt x="1662" y="2014"/>
                    </a:lnTo>
                    <a:lnTo>
                      <a:pt x="1668" y="2014"/>
                    </a:lnTo>
                    <a:lnTo>
                      <a:pt x="1483" y="1894"/>
                    </a:lnTo>
                    <a:lnTo>
                      <a:pt x="1303" y="1762"/>
                    </a:lnTo>
                    <a:lnTo>
                      <a:pt x="1130" y="1618"/>
                    </a:lnTo>
                    <a:lnTo>
                      <a:pt x="957" y="1463"/>
                    </a:lnTo>
                    <a:lnTo>
                      <a:pt x="957" y="1463"/>
                    </a:lnTo>
                    <a:close/>
                  </a:path>
                </a:pathLst>
              </a:custGeom>
              <a:solidFill>
                <a:schemeClr val="accent2"/>
              </a:solidFill>
              <a:ln w="9525">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2292" name="Rectangle 116"/>
              <p:cNvSpPr/>
              <p:nvPr/>
            </p:nvSpPr>
            <p:spPr>
              <a:xfrm rot="19111200">
                <a:off x="3131640" y="3083040"/>
                <a:ext cx="21463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293" name="Rectangle 117"/>
              <p:cNvSpPr/>
              <p:nvPr/>
            </p:nvSpPr>
            <p:spPr>
              <a:xfrm rot="16512000">
                <a:off x="3093840" y="4184640"/>
                <a:ext cx="351792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294" name="Rectangle 118"/>
              <p:cNvSpPr/>
              <p:nvPr/>
            </p:nvSpPr>
            <p:spPr>
              <a:xfrm rot="18183000">
                <a:off x="1591200" y="4315320"/>
                <a:ext cx="42498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sp>
            <p:nvSpPr>
              <p:cNvPr id="2295" name="Rectangle 119"/>
              <p:cNvSpPr/>
              <p:nvPr/>
            </p:nvSpPr>
            <p:spPr>
              <a:xfrm rot="20764200">
                <a:off x="1067040" y="2810520"/>
                <a:ext cx="3792600" cy="25560"/>
              </a:xfrm>
              <a:prstGeom prst="rect">
                <a:avLst/>
              </a:prstGeom>
              <a:solidFill>
                <a:schemeClr val="accent2"/>
              </a:solidFill>
              <a:ln w="9525">
                <a:noFill/>
              </a:ln>
            </p:spPr>
            <p:style>
              <a:lnRef idx="0"/>
              <a:fillRef idx="0"/>
              <a:effectRef idx="0"/>
              <a:fontRef idx="minor"/>
            </p:style>
            <p:txBody>
              <a:bodyPr lIns="90000" rIns="90000" tIns="-19080" bIns="-19080" anchor="t">
                <a:noAutofit/>
              </a:bodyPr>
              <a:p>
                <a:endParaRPr b="0" lang="en-US" sz="1800" spc="-1" strike="noStrike">
                  <a:solidFill>
                    <a:srgbClr val="ffffff"/>
                  </a:solidFill>
                  <a:latin typeface="Arial"/>
                </a:endParaRPr>
              </a:p>
            </p:txBody>
          </p:sp>
          <p:grpSp>
            <p:nvGrpSpPr>
              <p:cNvPr id="2296" name="Group 120"/>
              <p:cNvGrpSpPr/>
              <p:nvPr/>
            </p:nvGrpSpPr>
            <p:grpSpPr>
              <a:xfrm>
                <a:off x="4763880" y="2127240"/>
                <a:ext cx="495720" cy="488880"/>
                <a:chOff x="4763880" y="2127240"/>
                <a:chExt cx="495720" cy="488880"/>
              </a:xfrm>
            </p:grpSpPr>
            <p:sp>
              <p:nvSpPr>
                <p:cNvPr id="2297" name="Oval 121"/>
                <p:cNvSpPr/>
                <p:nvPr/>
              </p:nvSpPr>
              <p:spPr>
                <a:xfrm rot="2829000">
                  <a:off x="4779360" y="2350440"/>
                  <a:ext cx="313200" cy="179640"/>
                </a:xfrm>
                <a:prstGeom prst="ellipse">
                  <a:avLst/>
                </a:pr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298" name="Freeform 122"/>
                <p:cNvSpPr/>
                <p:nvPr/>
              </p:nvSpPr>
              <p:spPr>
                <a:xfrm>
                  <a:off x="4877280" y="2249640"/>
                  <a:ext cx="254520" cy="246600"/>
                </a:xfrm>
                <a:custGeom>
                  <a:avLst/>
                  <a:gdLst>
                    <a:gd name="textAreaLeft" fmla="*/ 0 w 254520"/>
                    <a:gd name="textAreaRight" fmla="*/ 254880 w 254520"/>
                    <a:gd name="textAreaTop" fmla="*/ 0 h 246600"/>
                    <a:gd name="textAreaBottom" fmla="*/ 246960 h 246600"/>
                  </a:gdLst>
                  <a:ahLst/>
                  <a:rect l="textAreaLeft" t="textAreaTop" r="textAreaRight" b="textAreaBottom"/>
                  <a:pathLst>
                    <a:path w="227" h="222">
                      <a:moveTo>
                        <a:pt x="227" y="134"/>
                      </a:moveTo>
                      <a:lnTo>
                        <a:pt x="203" y="144"/>
                      </a:lnTo>
                      <a:lnTo>
                        <a:pt x="179" y="138"/>
                      </a:lnTo>
                      <a:lnTo>
                        <a:pt x="149" y="126"/>
                      </a:lnTo>
                      <a:lnTo>
                        <a:pt x="126" y="102"/>
                      </a:lnTo>
                      <a:lnTo>
                        <a:pt x="102" y="72"/>
                      </a:lnTo>
                      <a:lnTo>
                        <a:pt x="84" y="48"/>
                      </a:lnTo>
                      <a:lnTo>
                        <a:pt x="78" y="24"/>
                      </a:lnTo>
                      <a:lnTo>
                        <a:pt x="84" y="0"/>
                      </a:lnTo>
                      <a:lnTo>
                        <a:pt x="84" y="0"/>
                      </a:lnTo>
                      <a:lnTo>
                        <a:pt x="78" y="0"/>
                      </a:lnTo>
                      <a:lnTo>
                        <a:pt x="18" y="60"/>
                      </a:lnTo>
                      <a:lnTo>
                        <a:pt x="0" y="90"/>
                      </a:lnTo>
                      <a:lnTo>
                        <a:pt x="0" y="120"/>
                      </a:lnTo>
                      <a:lnTo>
                        <a:pt x="12" y="156"/>
                      </a:lnTo>
                      <a:lnTo>
                        <a:pt x="36" y="192"/>
                      </a:lnTo>
                      <a:lnTo>
                        <a:pt x="66" y="216"/>
                      </a:lnTo>
                      <a:lnTo>
                        <a:pt x="96" y="222"/>
                      </a:lnTo>
                      <a:lnTo>
                        <a:pt x="126" y="222"/>
                      </a:lnTo>
                      <a:lnTo>
                        <a:pt x="155" y="210"/>
                      </a:lnTo>
                      <a:lnTo>
                        <a:pt x="227" y="138"/>
                      </a:lnTo>
                      <a:lnTo>
                        <a:pt x="227" y="134"/>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299" name="Freeform 123"/>
                <p:cNvSpPr/>
                <p:nvPr/>
              </p:nvSpPr>
              <p:spPr>
                <a:xfrm>
                  <a:off x="4963320" y="2238480"/>
                  <a:ext cx="180720" cy="172080"/>
                </a:xfrm>
                <a:custGeom>
                  <a:avLst/>
                  <a:gdLst>
                    <a:gd name="textAreaLeft" fmla="*/ 0 w 180720"/>
                    <a:gd name="textAreaRight" fmla="*/ 181080 w 180720"/>
                    <a:gd name="textAreaTop" fmla="*/ 0 h 172080"/>
                    <a:gd name="textAreaBottom" fmla="*/ 172440 h 17208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00" name="Freeform 124"/>
                <p:cNvSpPr/>
                <p:nvPr/>
              </p:nvSpPr>
              <p:spPr>
                <a:xfrm>
                  <a:off x="5026680" y="2135160"/>
                  <a:ext cx="227160" cy="218880"/>
                </a:xfrm>
                <a:custGeom>
                  <a:avLst/>
                  <a:gdLst>
                    <a:gd name="textAreaLeft" fmla="*/ 0 w 227160"/>
                    <a:gd name="textAreaRight" fmla="*/ 227520 w 227160"/>
                    <a:gd name="textAreaTop" fmla="*/ 0 h 218880"/>
                    <a:gd name="textAreaBottom" fmla="*/ 219240 h 218880"/>
                  </a:gdLst>
                  <a:ahLst/>
                  <a:rect l="textAreaLeft" t="textAreaTop" r="textAreaRight" b="textAreaBottom"/>
                  <a:pathLst>
                    <a:path w="203" h="198">
                      <a:moveTo>
                        <a:pt x="179" y="18"/>
                      </a:moveTo>
                      <a:lnTo>
                        <a:pt x="197" y="48"/>
                      </a:lnTo>
                      <a:lnTo>
                        <a:pt x="203" y="60"/>
                      </a:lnTo>
                      <a:lnTo>
                        <a:pt x="197" y="66"/>
                      </a:lnTo>
                      <a:lnTo>
                        <a:pt x="65" y="192"/>
                      </a:lnTo>
                      <a:lnTo>
                        <a:pt x="59" y="198"/>
                      </a:lnTo>
                      <a:lnTo>
                        <a:pt x="47" y="192"/>
                      </a:lnTo>
                      <a:lnTo>
                        <a:pt x="17" y="174"/>
                      </a:lnTo>
                      <a:lnTo>
                        <a:pt x="0" y="150"/>
                      </a:lnTo>
                      <a:lnTo>
                        <a:pt x="0" y="126"/>
                      </a:lnTo>
                      <a:lnTo>
                        <a:pt x="131" y="0"/>
                      </a:lnTo>
                      <a:lnTo>
                        <a:pt x="155" y="0"/>
                      </a:lnTo>
                      <a:lnTo>
                        <a:pt x="179" y="18"/>
                      </a:lnTo>
                      <a:lnTo>
                        <a:pt x="179" y="18"/>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301" name="Freeform 125"/>
                <p:cNvSpPr/>
                <p:nvPr/>
              </p:nvSpPr>
              <p:spPr>
                <a:xfrm>
                  <a:off x="5172840" y="2127240"/>
                  <a:ext cx="86760" cy="81000"/>
                </a:xfrm>
                <a:custGeom>
                  <a:avLst/>
                  <a:gdLst>
                    <a:gd name="textAreaLeft" fmla="*/ 0 w 86760"/>
                    <a:gd name="textAreaRight" fmla="*/ 87120 w 86760"/>
                    <a:gd name="textAreaTop" fmla="*/ 0 h 81000"/>
                    <a:gd name="textAreaBottom" fmla="*/ 81360 h 81000"/>
                  </a:gdLst>
                  <a:ahLst/>
                  <a:rect l="textAreaLeft" t="textAreaTop" r="textAreaRight" b="textAreaBottom"/>
                  <a:pathLst>
                    <a:path w="233" h="234">
                      <a:moveTo>
                        <a:pt x="221" y="216"/>
                      </a:moveTo>
                      <a:lnTo>
                        <a:pt x="192" y="234"/>
                      </a:lnTo>
                      <a:lnTo>
                        <a:pt x="150" y="234"/>
                      </a:lnTo>
                      <a:lnTo>
                        <a:pt x="102" y="210"/>
                      </a:lnTo>
                      <a:lnTo>
                        <a:pt x="54" y="174"/>
                      </a:lnTo>
                      <a:lnTo>
                        <a:pt x="24" y="132"/>
                      </a:lnTo>
                      <a:lnTo>
                        <a:pt x="6" y="84"/>
                      </a:lnTo>
                      <a:lnTo>
                        <a:pt x="0" y="42"/>
                      </a:lnTo>
                      <a:lnTo>
                        <a:pt x="12" y="12"/>
                      </a:lnTo>
                      <a:lnTo>
                        <a:pt x="48" y="0"/>
                      </a:lnTo>
                      <a:lnTo>
                        <a:pt x="84" y="0"/>
                      </a:lnTo>
                      <a:lnTo>
                        <a:pt x="132" y="18"/>
                      </a:lnTo>
                      <a:lnTo>
                        <a:pt x="174" y="54"/>
                      </a:lnTo>
                      <a:lnTo>
                        <a:pt x="210" y="102"/>
                      </a:lnTo>
                      <a:lnTo>
                        <a:pt x="233" y="144"/>
                      </a:lnTo>
                      <a:lnTo>
                        <a:pt x="233" y="186"/>
                      </a:lnTo>
                      <a:lnTo>
                        <a:pt x="221" y="216"/>
                      </a:lnTo>
                      <a:lnTo>
                        <a:pt x="221" y="216"/>
                      </a:lnTo>
                      <a:close/>
                    </a:path>
                  </a:pathLst>
                </a:custGeom>
                <a:gradFill rotWithShape="0">
                  <a:gsLst>
                    <a:gs pos="0">
                      <a:srgbClr val="232369"/>
                    </a:gs>
                    <a:gs pos="100000">
                      <a:srgbClr val="44447f"/>
                    </a:gs>
                  </a:gsLst>
                  <a:lin ang="5400000"/>
                </a:gradFill>
                <a:ln w="9525">
                  <a:noFill/>
                </a:ln>
              </p:spPr>
              <p:style>
                <a:lnRef idx="0"/>
                <a:fillRef idx="0"/>
                <a:effectRef idx="0"/>
                <a:fontRef idx="minor"/>
              </p:style>
              <p:txBody>
                <a:bodyPr lIns="90000" rIns="90000" tIns="36360" bIns="36360" anchor="t">
                  <a:noAutofit/>
                </a:bodyPr>
                <a:p>
                  <a:endParaRPr b="0" lang="en-US" sz="1800" spc="-1" strike="noStrike">
                    <a:solidFill>
                      <a:srgbClr val="000000"/>
                    </a:solidFill>
                    <a:latin typeface="Arial"/>
                  </a:endParaRPr>
                </a:p>
              </p:txBody>
            </p:sp>
          </p:grpSp>
        </p:grpSp>
      </p:grpSp>
      <p:sp>
        <p:nvSpPr>
          <p:cNvPr id="230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303" name="PlaceHolder 2"/>
          <p:cNvSpPr>
            <a:spLocks noGrp="1"/>
          </p:cNvSpPr>
          <p:nvPr>
            <p:ph type="ftr" idx="25"/>
          </p:nvPr>
        </p:nvSpPr>
        <p:spPr>
          <a:xfrm>
            <a:off x="3124080" y="6248520"/>
            <a:ext cx="2894040" cy="455760"/>
          </a:xfrm>
          <a:prstGeom prst="rect">
            <a:avLst/>
          </a:prstGeom>
          <a:noFill/>
          <a:ln w="9360">
            <a:noFill/>
          </a:ln>
        </p:spPr>
        <p:txBody>
          <a:bodyPr numCol="1" spcCol="0" lIns="90000" rIns="90000" tIns="45000" bIns="45000" anchor="b">
            <a:noAutofit/>
          </a:bodyPr>
          <a:lstStyle>
            <a:lvl1pPr indent="0" algn="ctr">
              <a:lnSpc>
                <a:spcPct val="100000"/>
              </a:lnSpc>
              <a:buNone/>
              <a:defRPr b="0" lang="pt-BR" sz="1400" spc="-1" strike="noStrike">
                <a:solidFill>
                  <a:srgbClr val="ffffff"/>
                </a:solidFill>
                <a:latin typeface="Times New Roman"/>
              </a:defRPr>
            </a:lvl1pPr>
          </a:lstStyle>
          <a:p>
            <a:pPr indent="0" algn="ctr">
              <a:lnSpc>
                <a:spcPct val="100000"/>
              </a:lnSpc>
              <a:buNone/>
            </a:pPr>
            <a:r>
              <a:rPr b="0" lang="pt-BR"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04" name="PlaceHolder 3"/>
          <p:cNvSpPr>
            <a:spLocks noGrp="1"/>
          </p:cNvSpPr>
          <p:nvPr>
            <p:ph type="sldNum" idx="26"/>
          </p:nvPr>
        </p:nvSpPr>
        <p:spPr>
          <a:xfrm>
            <a:off x="6553080" y="6243480"/>
            <a:ext cx="2132280" cy="455760"/>
          </a:xfrm>
          <a:prstGeom prst="rect">
            <a:avLst/>
          </a:prstGeom>
          <a:noFill/>
          <a:ln w="9360">
            <a:noFill/>
          </a:ln>
        </p:spPr>
        <p:txBody>
          <a:bodyPr numCol="1" spcCol="0" lIns="90000" rIns="90000" tIns="45000" bIns="45000" anchor="b">
            <a:noAutofit/>
          </a:bodyPr>
          <a:lstStyle>
            <a:lvl1pPr indent="0" algn="r">
              <a:lnSpc>
                <a:spcPct val="100000"/>
              </a:lnSpc>
              <a:buNone/>
              <a:defRPr b="0" lang="en-US" sz="1200" spc="-1" strike="noStrike">
                <a:solidFill>
                  <a:srgbClr val="eaeaea"/>
                </a:solidFill>
                <a:latin typeface="Verdana"/>
              </a:defRPr>
            </a:lvl1pPr>
          </a:lstStyle>
          <a:p>
            <a:pPr indent="0" algn="r">
              <a:lnSpc>
                <a:spcPct val="100000"/>
              </a:lnSpc>
              <a:buNone/>
            </a:pPr>
            <a:fld id="{4D498832-0696-4D8D-90FC-2BD4ABEB4D70}" type="slidenum">
              <a:rPr b="0" lang="en-US" sz="1200" spc="-1" strike="noStrike">
                <a:solidFill>
                  <a:srgbClr val="eaeaea"/>
                </a:solidFill>
                <a:latin typeface="Verdana"/>
              </a:rPr>
              <a:t>&lt;number&gt;</a:t>
            </a:fld>
            <a:endParaRPr b="0" lang="en-US" sz="1200" spc="-1" strike="noStrike">
              <a:solidFill>
                <a:srgbClr val="ffffff"/>
              </a:solidFill>
              <a:latin typeface="Times New Roman"/>
            </a:endParaRPr>
          </a:p>
        </p:txBody>
      </p:sp>
      <p:sp>
        <p:nvSpPr>
          <p:cNvPr id="2305" name="PlaceHolder 4"/>
          <p:cNvSpPr>
            <a:spLocks noGrp="1"/>
          </p:cNvSpPr>
          <p:nvPr>
            <p:ph type="dt" idx="27"/>
          </p:nvPr>
        </p:nvSpPr>
        <p:spPr>
          <a:xfrm>
            <a:off x="457200" y="6243480"/>
            <a:ext cx="2132280" cy="455760"/>
          </a:xfrm>
          <a:prstGeom prst="rect">
            <a:avLst/>
          </a:prstGeom>
          <a:noFill/>
          <a:ln w="9360">
            <a:noFill/>
          </a:ln>
        </p:spPr>
        <p:txBody>
          <a:bodyPr numCol="1" spcCol="0" lIns="90000" rIns="90000" tIns="45000" bIns="45000" anchor="b">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wmf"/><Relationship Id="rId3" Type="http://schemas.openxmlformats.org/officeDocument/2006/relationships/oleObject" Target="../embeddings/oleObject2.bin"/><Relationship Id="rId4" Type="http://schemas.openxmlformats.org/officeDocument/2006/relationships/image" Target="../media/image11.wmf"/><Relationship Id="rId5" Type="http://schemas.openxmlformats.org/officeDocument/2006/relationships/oleObject" Target="../embeddings/oleObject3.bin"/><Relationship Id="rId6" Type="http://schemas.openxmlformats.org/officeDocument/2006/relationships/image" Target="../media/image12.wmf"/><Relationship Id="rId7" Type="http://schemas.openxmlformats.org/officeDocument/2006/relationships/image" Target="../media/image13.jpeg"/><Relationship Id="rId8" Type="http://schemas.openxmlformats.org/officeDocument/2006/relationships/image" Target="../media/image10.wmf"/><Relationship Id="rId9" Type="http://schemas.openxmlformats.org/officeDocument/2006/relationships/image" Target="../media/image11.wmf"/><Relationship Id="rId10" Type="http://schemas.openxmlformats.org/officeDocument/2006/relationships/image" Target="../media/image12.wmf"/><Relationship Id="rId11" Type="http://schemas.openxmlformats.org/officeDocument/2006/relationships/slideLayout" Target="../slideLayouts/slideLayout17.xml"/>
</Relationships>
</file>

<file path=ppt/slides/_rels/slide1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wmf"/><Relationship Id="rId3" Type="http://schemas.openxmlformats.org/officeDocument/2006/relationships/oleObject" Target="../embeddings/oleObject2.bin"/><Relationship Id="rId4" Type="http://schemas.openxmlformats.org/officeDocument/2006/relationships/image" Target="../media/image15.wmf"/><Relationship Id="rId5" Type="http://schemas.openxmlformats.org/officeDocument/2006/relationships/image" Target="../media/image16.jpeg"/><Relationship Id="rId6" Type="http://schemas.openxmlformats.org/officeDocument/2006/relationships/image" Target="../media/image14.wmf"/><Relationship Id="rId7" Type="http://schemas.openxmlformats.org/officeDocument/2006/relationships/image" Target="../media/image15.wmf"/><Relationship Id="rId8" Type="http://schemas.openxmlformats.org/officeDocument/2006/relationships/slideLayout" Target="../slideLayouts/slideLayout17.xml"/>
</Relationships>
</file>

<file path=ppt/slides/_rels/slide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7.wmf"/><Relationship Id="rId3" Type="http://schemas.openxmlformats.org/officeDocument/2006/relationships/oleObject" Target="../embeddings/oleObject2.bin"/><Relationship Id="rId4" Type="http://schemas.openxmlformats.org/officeDocument/2006/relationships/image" Target="../media/image18.wmf"/><Relationship Id="rId5" Type="http://schemas.openxmlformats.org/officeDocument/2006/relationships/image" Target="../media/image17.wmf"/><Relationship Id="rId6" Type="http://schemas.openxmlformats.org/officeDocument/2006/relationships/image" Target="../media/image18.wmf"/><Relationship Id="rId7" Type="http://schemas.openxmlformats.org/officeDocument/2006/relationships/slideLayout" Target="../slideLayouts/slideLayout17.xml"/>
</Relationships>
</file>

<file path=ppt/slides/_rels/slide1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wmf"/><Relationship Id="rId3" Type="http://schemas.openxmlformats.org/officeDocument/2006/relationships/oleObject" Target="../embeddings/oleObject2.bin"/><Relationship Id="rId4" Type="http://schemas.openxmlformats.org/officeDocument/2006/relationships/image" Target="../media/image20.wmf"/><Relationship Id="rId5" Type="http://schemas.openxmlformats.org/officeDocument/2006/relationships/oleObject" Target="../embeddings/oleObject3.bin"/><Relationship Id="rId6" Type="http://schemas.openxmlformats.org/officeDocument/2006/relationships/image" Target="../media/image21.wmf"/><Relationship Id="rId7" Type="http://schemas.openxmlformats.org/officeDocument/2006/relationships/image" Target="../media/image22.jpeg"/><Relationship Id="rId8" Type="http://schemas.openxmlformats.org/officeDocument/2006/relationships/image" Target="../media/image19.wmf"/><Relationship Id="rId9" Type="http://schemas.openxmlformats.org/officeDocument/2006/relationships/image" Target="../media/image20.wmf"/><Relationship Id="rId10" Type="http://schemas.openxmlformats.org/officeDocument/2006/relationships/image" Target="../media/image21.wmf"/><Relationship Id="rId11" Type="http://schemas.openxmlformats.org/officeDocument/2006/relationships/slideLayout" Target="../slideLayouts/slideLayout17.xml"/>
</Relationships>
</file>

<file path=ppt/slides/_rels/slide1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3.wmf"/><Relationship Id="rId3" Type="http://schemas.openxmlformats.org/officeDocument/2006/relationships/oleObject" Target="../embeddings/oleObject2.bin"/><Relationship Id="rId4" Type="http://schemas.openxmlformats.org/officeDocument/2006/relationships/image" Target="../media/image24.wmf"/><Relationship Id="rId5" Type="http://schemas.openxmlformats.org/officeDocument/2006/relationships/oleObject" Target="../embeddings/oleObject3.bin"/><Relationship Id="rId6" Type="http://schemas.openxmlformats.org/officeDocument/2006/relationships/image" Target="../media/image25.wmf"/><Relationship Id="rId7" Type="http://schemas.openxmlformats.org/officeDocument/2006/relationships/image" Target="../media/image26.jpeg"/><Relationship Id="rId8" Type="http://schemas.openxmlformats.org/officeDocument/2006/relationships/image" Target="../media/image23.wmf"/><Relationship Id="rId9" Type="http://schemas.openxmlformats.org/officeDocument/2006/relationships/image" Target="../media/image24.wmf"/><Relationship Id="rId10" Type="http://schemas.openxmlformats.org/officeDocument/2006/relationships/image" Target="../media/image25.wmf"/><Relationship Id="rId11" Type="http://schemas.openxmlformats.org/officeDocument/2006/relationships/slideLayout" Target="../slideLayouts/slideLayout1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7.xml"/>
</Relationships>
</file>

<file path=ppt/slides/_rels/slide21.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7.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8.wmf"/><Relationship Id="rId3" Type="http://schemas.openxmlformats.org/officeDocument/2006/relationships/image" Target="../media/image27.jpeg"/><Relationship Id="rId4" Type="http://schemas.openxmlformats.org/officeDocument/2006/relationships/oleObject" Target="../embeddings/oleObject2.bin"/><Relationship Id="rId5" Type="http://schemas.openxmlformats.org/officeDocument/2006/relationships/image" Target="../media/image29.wmf"/><Relationship Id="rId6" Type="http://schemas.openxmlformats.org/officeDocument/2006/relationships/oleObject" Target="../embeddings/oleObject3.bin"/><Relationship Id="rId7" Type="http://schemas.openxmlformats.org/officeDocument/2006/relationships/image" Target="../media/image30.wmf"/><Relationship Id="rId8" Type="http://schemas.openxmlformats.org/officeDocument/2006/relationships/oleObject" Target="../embeddings/oleObject4.bin"/><Relationship Id="rId9" Type="http://schemas.openxmlformats.org/officeDocument/2006/relationships/image" Target="../media/image31.wmf"/><Relationship Id="rId10" Type="http://schemas.openxmlformats.org/officeDocument/2006/relationships/oleObject" Target="../embeddings/oleObject5.bin"/><Relationship Id="rId11" Type="http://schemas.openxmlformats.org/officeDocument/2006/relationships/image" Target="../media/image32.wmf"/><Relationship Id="rId12" Type="http://schemas.openxmlformats.org/officeDocument/2006/relationships/oleObject" Target="../embeddings/oleObject6.bin"/><Relationship Id="rId13" Type="http://schemas.openxmlformats.org/officeDocument/2006/relationships/image" Target="../media/image33.wmf"/><Relationship Id="rId14" Type="http://schemas.openxmlformats.org/officeDocument/2006/relationships/image" Target="../media/image28.wmf"/><Relationship Id="rId15" Type="http://schemas.openxmlformats.org/officeDocument/2006/relationships/image" Target="../media/image29.wmf"/><Relationship Id="rId16" Type="http://schemas.openxmlformats.org/officeDocument/2006/relationships/image" Target="../media/image30.wmf"/><Relationship Id="rId17" Type="http://schemas.openxmlformats.org/officeDocument/2006/relationships/image" Target="../media/image31.wmf"/><Relationship Id="rId18" Type="http://schemas.openxmlformats.org/officeDocument/2006/relationships/image" Target="../media/image32.wmf"/><Relationship Id="rId19" Type="http://schemas.openxmlformats.org/officeDocument/2006/relationships/image" Target="../media/image33.wmf"/><Relationship Id="rId20" Type="http://schemas.openxmlformats.org/officeDocument/2006/relationships/slideLayout" Target="../slideLayouts/slideLayout41.xml"/>
</Relationships>
</file>

<file path=ppt/slides/_rels/slide23.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oleObject" Target="../embeddings/oleObject1.bin"/><Relationship Id="rId4" Type="http://schemas.openxmlformats.org/officeDocument/2006/relationships/image" Target="../media/image36.wmf"/><Relationship Id="rId5" Type="http://schemas.openxmlformats.org/officeDocument/2006/relationships/image" Target="../media/image36.wmf"/><Relationship Id="rId6" Type="http://schemas.openxmlformats.org/officeDocument/2006/relationships/slideLayout" Target="../slideLayouts/slideLayout53.xml"/>
</Relationships>
</file>

<file path=ppt/slides/_rels/slide2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7.wmf"/><Relationship Id="rId3" Type="http://schemas.openxmlformats.org/officeDocument/2006/relationships/image" Target="../media/image37.wmf"/><Relationship Id="rId4" Type="http://schemas.openxmlformats.org/officeDocument/2006/relationships/slideLayout" Target="../slideLayouts/slideLayout1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7.xml"/>
</Relationships>
</file>

<file path=ppt/slides/_rels/slide2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0.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7.xml"/>
</Relationships>
</file>

<file path=ppt/slides/_rels/slide31.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7.xml"/>
</Relationships>
</file>

<file path=ppt/slides/_rels/slide32.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7.xml"/>
</Relationships>
</file>

<file path=ppt/slides/_rels/slide3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7.xml"/>
</Relationships>
</file>

<file path=ppt/slides/_rels/slide34.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7.xml"/>
</Relationships>
</file>

<file path=ppt/slides/_rels/slide3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7.xml"/>
</Relationships>
</file>

<file path=ppt/slides/_rels/slide36.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7.xml"/>
</Relationships>
</file>

<file path=ppt/slides/_rels/slide3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7.xml"/>
</Relationships>
</file>

<file path=ppt/slides/_rels/slide38.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7.xml"/>
</Relationships>
</file>

<file path=ppt/slides/_rels/slide39.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7.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
</Relationships>
</file>

<file path=ppt/slides/_rels/slide40.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7.xml"/>
</Relationships>
</file>

<file path=ppt/slides/_rels/slide4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7.xml"/>
</Relationships>
</file>

<file path=ppt/slides/_rels/slide4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7.xml"/>
</Relationships>
</file>

<file path=ppt/slides/_rels/slide43.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47.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7.xml"/>
</Relationships>
</file>

<file path=ppt/slides/_rels/slide48.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7.xml"/>
</Relationships>
</file>

<file path=ppt/slides/_rels/slide49.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7.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7.xml"/>
</Relationships>
</file>

<file path=ppt/slides/_rels/slide5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7.wmf"/><Relationship Id="rId3" Type="http://schemas.openxmlformats.org/officeDocument/2006/relationships/oleObject" Target="../embeddings/oleObject2.bin"/><Relationship Id="rId4" Type="http://schemas.openxmlformats.org/officeDocument/2006/relationships/image" Target="../media/image58.png"/><Relationship Id="rId5" Type="http://schemas.openxmlformats.org/officeDocument/2006/relationships/image" Target="../media/image59.jpeg"/><Relationship Id="rId6" Type="http://schemas.openxmlformats.org/officeDocument/2006/relationships/oleObject" Target="../embeddings/oleObject3.bin"/><Relationship Id="rId7" Type="http://schemas.openxmlformats.org/officeDocument/2006/relationships/image" Target="../media/image60.wmf"/><Relationship Id="rId8" Type="http://schemas.openxmlformats.org/officeDocument/2006/relationships/image" Target="../media/image57.wmf"/><Relationship Id="rId9" Type="http://schemas.openxmlformats.org/officeDocument/2006/relationships/image" Target="../media/image58.png"/><Relationship Id="rId10" Type="http://schemas.openxmlformats.org/officeDocument/2006/relationships/image" Target="../media/image60.wmf"/><Relationship Id="rId11" Type="http://schemas.openxmlformats.org/officeDocument/2006/relationships/slideLayout" Target="../slideLayouts/slideLayout41.xml"/>
</Relationships>
</file>

<file path=ppt/slides/_rels/slide5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1.wmf"/><Relationship Id="rId3" Type="http://schemas.openxmlformats.org/officeDocument/2006/relationships/oleObject" Target="../embeddings/oleObject2.bin"/><Relationship Id="rId4" Type="http://schemas.openxmlformats.org/officeDocument/2006/relationships/image" Target="../media/image62.wmf"/><Relationship Id="rId5" Type="http://schemas.openxmlformats.org/officeDocument/2006/relationships/oleObject" Target="../embeddings/oleObject3.bin"/><Relationship Id="rId6" Type="http://schemas.openxmlformats.org/officeDocument/2006/relationships/image" Target="../media/image63.wmf"/><Relationship Id="rId7" Type="http://schemas.openxmlformats.org/officeDocument/2006/relationships/image" Target="../media/image61.wmf"/><Relationship Id="rId8" Type="http://schemas.openxmlformats.org/officeDocument/2006/relationships/image" Target="../media/image62.wmf"/><Relationship Id="rId9" Type="http://schemas.openxmlformats.org/officeDocument/2006/relationships/image" Target="../media/image63.wmf"/><Relationship Id="rId10" Type="http://schemas.openxmlformats.org/officeDocument/2006/relationships/slideLayout" Target="../slideLayouts/slideLayout4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Programa do Curso</a:t>
            </a:r>
            <a:endParaRPr b="0" lang="en-US" sz="4400" spc="-1" strike="noStrike">
              <a:solidFill>
                <a:srgbClr val="ffffff"/>
              </a:solidFill>
              <a:latin typeface="Arial"/>
            </a:endParaRPr>
          </a:p>
        </p:txBody>
      </p:sp>
      <p:sp>
        <p:nvSpPr>
          <p:cNvPr id="9448" name="PlaceHolder 2"/>
          <p:cNvSpPr>
            <a:spLocks noGrp="1"/>
          </p:cNvSpPr>
          <p:nvPr>
            <p:ph/>
          </p:nvPr>
        </p:nvSpPr>
        <p:spPr>
          <a:xfrm>
            <a:off x="457200" y="1371600"/>
            <a:ext cx="8228160" cy="4529160"/>
          </a:xfrm>
          <a:prstGeom prst="rect">
            <a:avLst/>
          </a:prstGeom>
          <a:noFill/>
          <a:ln w="9360">
            <a:noFill/>
          </a:ln>
        </p:spPr>
        <p:txBody>
          <a:bodyPr numCol="1" spcCol="0" lIns="90000" rIns="90000" tIns="45000" bIns="45000" anchor="t">
            <a:noAutofit/>
          </a:bodyPr>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Descrições básicas e propriedades de sinais (04 teóricas)</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Fundamentos de Probabilidade (04 teóricas)</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Processamento digital de sinais (08 teóricas – 04 laboratório)</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Sistemas físicos lineares (04 teóricas) </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Processos Estacionários (08 teóricas – 04 laboratório)</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Sistemas de uma entrada e uma saída (08 teóricas – 04 laboratórios)</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Erros estatísticos dos estimadores (08 teóricas)</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ff0000"/>
                </a:solidFill>
                <a:latin typeface="Verdana"/>
              </a:rPr>
              <a:t>Vamos inventar algo ao longo do semestre (Estudo avançado)</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Aulas de laboratório</a:t>
            </a:r>
            <a:endParaRPr b="0" lang="en-US" sz="4400" spc="-1" strike="noStrike">
              <a:solidFill>
                <a:srgbClr val="ffffff"/>
              </a:solidFill>
              <a:latin typeface="Arial"/>
            </a:endParaRPr>
          </a:p>
        </p:txBody>
      </p:sp>
      <p:sp>
        <p:nvSpPr>
          <p:cNvPr id="9450" name="PlaceHolder 2"/>
          <p:cNvSpPr>
            <a:spLocks noGrp="1"/>
          </p:cNvSpPr>
          <p:nvPr>
            <p:ph/>
          </p:nvPr>
        </p:nvSpPr>
        <p:spPr>
          <a:xfrm>
            <a:off x="380880" y="1523880"/>
            <a:ext cx="8228160" cy="3808440"/>
          </a:xfrm>
          <a:prstGeom prst="rect">
            <a:avLst/>
          </a:prstGeom>
          <a:noFill/>
          <a:ln w="9360">
            <a:noFill/>
          </a:ln>
        </p:spPr>
        <p:txBody>
          <a:bodyPr numCol="1" spcCol="0" lIns="90000" rIns="90000" tIns="45000" bIns="45000" anchor="t">
            <a:noAutofit/>
          </a:bodyPr>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Descrição básica e propriedades estatísticas de sinais, funções de correlações e auto densidades espectrais.</a:t>
            </a:r>
            <a:endParaRPr b="0" lang="en-US" sz="2400" spc="-1" strike="noStrike">
              <a:solidFill>
                <a:srgbClr val="ffffff"/>
              </a:solidFill>
              <a:latin typeface="Arial"/>
            </a:endParaRPr>
          </a:p>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Análise de sistemas físicos lineares.</a:t>
            </a:r>
            <a:endParaRPr b="0" lang="en-US" sz="2400" spc="-1" strike="noStrike">
              <a:solidFill>
                <a:srgbClr val="ffffff"/>
              </a:solidFill>
              <a:latin typeface="Arial"/>
            </a:endParaRPr>
          </a:p>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Análise de sistemas físicos lineares – Erros nos Estimadores</a:t>
            </a:r>
            <a:endParaRPr b="0" lang="en-US" sz="2400" spc="-1" strike="noStrike">
              <a:solidFill>
                <a:srgbClr val="ffffff"/>
              </a:solidFill>
              <a:latin typeface="Arial"/>
            </a:endParaRPr>
          </a:p>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Aulas adicionais podem ser elaboradas para auxílio do desenvolvimento da dissertação/tese do aluno.</a:t>
            </a:r>
            <a:endParaRPr b="0" lang="en-US" sz="2400" spc="-1" strike="noStrike">
              <a:solidFill>
                <a:srgbClr val="ffffff"/>
              </a:solidFill>
              <a:latin typeface="Arial"/>
            </a:endParaRPr>
          </a:p>
          <a:p>
            <a:pPr indent="0">
              <a:lnSpc>
                <a:spcPct val="100000"/>
              </a:lnSpc>
              <a:spcBef>
                <a:spcPts val="479"/>
              </a:spcBef>
              <a:buNone/>
            </a:pPr>
            <a:endParaRPr b="0" lang="en-US" sz="2400" spc="-1" strike="noStrike">
              <a:solidFill>
                <a:srgbClr val="ffffff"/>
              </a:solidFill>
              <a:latin typeface="Arial"/>
            </a:endParaRPr>
          </a:p>
        </p:txBody>
      </p:sp>
      <p:sp>
        <p:nvSpPr>
          <p:cNvPr id="9451" name="Text Box 4"/>
          <p:cNvSpPr/>
          <p:nvPr/>
        </p:nvSpPr>
        <p:spPr>
          <a:xfrm>
            <a:off x="76320" y="5559480"/>
            <a:ext cx="8990280" cy="1064520"/>
          </a:xfrm>
          <a:prstGeom prst="rect">
            <a:avLst/>
          </a:prstGeom>
          <a:noFill/>
          <a:ln w="9525">
            <a:noFill/>
          </a:ln>
        </p:spPr>
        <p:style>
          <a:lnRef idx="0"/>
          <a:fillRef idx="0"/>
          <a:effectRef idx="0"/>
          <a:fontRef idx="minor"/>
        </p:style>
        <p:txBody>
          <a:bodyPr lIns="90000" rIns="90000" tIns="45000" bIns="45000" anchor="t">
            <a:spAutoFit/>
          </a:bodyPr>
          <a:p>
            <a:pPr algn="just">
              <a:lnSpc>
                <a:spcPct val="100000"/>
              </a:lnSpc>
              <a:spcBef>
                <a:spcPts val="799"/>
              </a:spcBef>
            </a:pPr>
            <a:r>
              <a:rPr b="1" lang="pt-BR" sz="1600" spc="-1" strike="noStrike">
                <a:solidFill>
                  <a:srgbClr val="eaeaea"/>
                </a:solidFill>
                <a:latin typeface="Verdana"/>
                <a:ea typeface="DejaVu Sans"/>
              </a:rPr>
              <a:t>Os laboratórios serão realizados no BLOCO 1M, Laboratório de Dinâmica de Sistemas Mecânicos. Os horários previstos no calendário serão usados pelo professor para demonstrar os experimentos. Os alunos deverão realizar os experimentos em horário adicional em grupo de no máximo 03 alunos.</a:t>
            </a: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2"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Sistema de Avaliação</a:t>
            </a:r>
            <a:endParaRPr b="0" lang="en-US" sz="4400" spc="-1" strike="noStrike">
              <a:solidFill>
                <a:srgbClr val="ffffff"/>
              </a:solidFill>
              <a:latin typeface="Arial"/>
            </a:endParaRPr>
          </a:p>
        </p:txBody>
      </p:sp>
      <p:sp>
        <p:nvSpPr>
          <p:cNvPr id="9453"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gn="just">
              <a:lnSpc>
                <a:spcPct val="140000"/>
              </a:lnSpc>
              <a:spcBef>
                <a:spcPts val="561"/>
              </a:spcBef>
              <a:buClr>
                <a:srgbClr val="cad4dc"/>
              </a:buClr>
              <a:buSzPct val="60000"/>
              <a:buFont typeface="Wingdings" charset="2"/>
              <a:buChar char=""/>
            </a:pPr>
            <a:r>
              <a:rPr b="0" lang="pt-BR" sz="2800" spc="-1" strike="noStrike">
                <a:solidFill>
                  <a:srgbClr val="eaeaea"/>
                </a:solidFill>
                <a:latin typeface="Verdana"/>
              </a:rPr>
              <a:t>Lista de Exercícios.</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sp>
        <p:nvSpPr>
          <p:cNvPr id="9455"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gn="just">
              <a:lnSpc>
                <a:spcPct val="140000"/>
              </a:lnSpc>
              <a:spcBef>
                <a:spcPts val="641"/>
              </a:spcBef>
              <a:buClr>
                <a:srgbClr val="cad4dc"/>
              </a:buClr>
              <a:buSzPct val="60000"/>
              <a:buFont typeface="Wingdings" charset="2"/>
              <a:buChar char=""/>
            </a:pPr>
            <a:r>
              <a:rPr b="1" lang="pt-BR" sz="3200" spc="-1" strike="noStrike">
                <a:solidFill>
                  <a:srgbClr val="eaeaea"/>
                </a:solidFill>
                <a:latin typeface="Verdana"/>
              </a:rPr>
              <a:t>Determinísticos</a:t>
            </a:r>
            <a:r>
              <a:rPr b="0" lang="pt-BR" sz="3200" spc="-1" strike="noStrike">
                <a:solidFill>
                  <a:srgbClr val="eaeaea"/>
                </a:solidFill>
                <a:latin typeface="Verdana"/>
              </a:rPr>
              <a:t> – São sinais que podem ser representados por uma função matemática explicita.</a:t>
            </a:r>
            <a:endParaRPr b="0" lang="en-US" sz="3200" spc="-1" strike="noStrike">
              <a:solidFill>
                <a:srgbClr val="ffffff"/>
              </a:solidFill>
              <a:latin typeface="Arial"/>
            </a:endParaRPr>
          </a:p>
          <a:p>
            <a:pPr marL="343080" indent="-343080" algn="just">
              <a:lnSpc>
                <a:spcPct val="140000"/>
              </a:lnSpc>
              <a:spcBef>
                <a:spcPts val="641"/>
              </a:spcBef>
              <a:buClr>
                <a:srgbClr val="cad4dc"/>
              </a:buClr>
              <a:buSzPct val="60000"/>
              <a:buFont typeface="Wingdings" charset="2"/>
              <a:buChar char=""/>
            </a:pPr>
            <a:r>
              <a:rPr b="1" lang="pt-BR" sz="3200" spc="-1" strike="noStrike">
                <a:solidFill>
                  <a:srgbClr val="eaeaea"/>
                </a:solidFill>
                <a:latin typeface="Verdana"/>
              </a:rPr>
              <a:t>Aleatórios</a:t>
            </a:r>
            <a:r>
              <a:rPr b="0" lang="pt-BR" sz="3200" spc="-1" strike="noStrike">
                <a:solidFill>
                  <a:srgbClr val="eaeaea"/>
                </a:solidFill>
                <a:latin typeface="Verdana"/>
              </a:rPr>
              <a:t> – Somente podem ser descritos por relações estatísticas e nunca por uma função explicita.</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945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6"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 </a:t>
            </a:r>
            <a:endParaRPr b="0" lang="en-US" sz="4000" spc="-1" strike="noStrike">
              <a:solidFill>
                <a:srgbClr val="ffffff"/>
              </a:solidFill>
              <a:latin typeface="Arial"/>
            </a:endParaRPr>
          </a:p>
        </p:txBody>
      </p:sp>
      <p:sp>
        <p:nvSpPr>
          <p:cNvPr id="9457" name="Text Box 7"/>
          <p:cNvSpPr/>
          <p:nvPr/>
        </p:nvSpPr>
        <p:spPr>
          <a:xfrm>
            <a:off x="449640" y="5218200"/>
            <a:ext cx="8178480" cy="1406160"/>
          </a:xfrm>
          <a:prstGeom prst="rect">
            <a:avLst/>
          </a:prstGeom>
          <a:noFill/>
          <a:ln w="9525">
            <a:noFill/>
          </a:ln>
        </p:spPr>
        <p:style>
          <a:lnRef idx="0"/>
          <a:fillRef idx="0"/>
          <a:effectRef idx="0"/>
          <a:fontRef idx="minor"/>
        </p:style>
        <p:txBody>
          <a:bodyPr wrap="none" lIns="90000" rIns="90000" tIns="45000" bIns="45000" anchor="t">
            <a:spAutoFit/>
          </a:bodyPr>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Movimento de um satélite orbitando a terra</a:t>
            </a:r>
            <a:endParaRPr b="0" lang="en-US" sz="1800" spc="-1" strike="noStrike">
              <a:solidFill>
                <a:srgbClr val="ffffff"/>
              </a:solidFill>
              <a:latin typeface="Arial"/>
            </a:endParaRPr>
          </a:p>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Distribuição de temperatura de um corpo submetido a um fluxo de calor</a:t>
            </a:r>
            <a:endParaRPr b="0" lang="en-US" sz="1800" spc="-1" strike="noStrike">
              <a:solidFill>
                <a:srgbClr val="ffffff"/>
              </a:solidFill>
              <a:latin typeface="Arial"/>
            </a:endParaRPr>
          </a:p>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Movimento de um sistema de um pendulo</a:t>
            </a:r>
            <a:endParaRPr b="0" lang="en-US" sz="1800" spc="-1" strike="noStrike">
              <a:solidFill>
                <a:srgbClr val="ffffff"/>
              </a:solidFill>
              <a:latin typeface="Arial"/>
            </a:endParaRPr>
          </a:p>
        </p:txBody>
      </p:sp>
      <p:graphicFrame>
        <p:nvGraphicFramePr>
          <p:cNvPr id="1" name="Diagram1"/>
          <p:cNvGraphicFramePr/>
          <p:nvPr>
            <p:extLst>
              <p:ext uri="{D42A27DB-BD31-4B8C-83A1-F6EECF244321}">
                <p14:modId xmlns:p14="http://schemas.microsoft.com/office/powerpoint/2010/main" val="3833539160"/>
              </p:ext>
            </p:extLst>
          </p:nvPr>
        </p:nvGraphicFramePr>
        <p:xfrm>
          <a:off x="1143000" y="1447920"/>
          <a:ext cx="6932880" cy="37324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br>
              <a:rPr sz="4000"/>
            </a:br>
            <a:r>
              <a:rPr b="0" lang="pt-BR" sz="2400" spc="-1" strike="noStrike">
                <a:solidFill>
                  <a:srgbClr val="cad4dc"/>
                </a:solidFill>
                <a:latin typeface="Arial"/>
              </a:rPr>
              <a:t>Sinais periódicos – 1 freqüência</a:t>
            </a:r>
            <a:endParaRPr b="0" lang="en-US" sz="2400" spc="-1" strike="noStrike">
              <a:solidFill>
                <a:srgbClr val="ffffff"/>
              </a:solidFill>
              <a:latin typeface="Arial"/>
            </a:endParaRPr>
          </a:p>
        </p:txBody>
      </p:sp>
      <p:graphicFrame>
        <p:nvGraphicFramePr>
          <p:cNvPr id="9459" name="Object 4"/>
          <p:cNvGraphicFramePr/>
          <p:nvPr/>
        </p:nvGraphicFramePr>
        <p:xfrm>
          <a:off x="228600" y="2514600"/>
          <a:ext cx="3784680" cy="917640"/>
        </p:xfrm>
        <a:graphic>
          <a:graphicData uri="http://schemas.openxmlformats.org/presentationml/2006/ole">
            <p:oleObj progId="Equation.DSMT4" r:id="rId1" spid="">
              <p:embed/>
              <p:pic>
                <p:nvPicPr>
                  <p:cNvPr id="9460" name="Object 4" descr=""/>
                  <p:cNvPicPr/>
                  <p:nvPr/>
                </p:nvPicPr>
                <p:blipFill>
                  <a:blip r:embed="rId2"/>
                  <a:stretch/>
                </p:blipFill>
                <p:spPr>
                  <a:xfrm>
                    <a:off x="228600" y="2514600"/>
                    <a:ext cx="3784680" cy="917640"/>
                  </a:xfrm>
                  <a:prstGeom prst="rect">
                    <a:avLst/>
                  </a:prstGeom>
                  <a:ln w="0">
                    <a:noFill/>
                  </a:ln>
                </p:spPr>
              </p:pic>
            </p:oleObj>
          </a:graphicData>
        </a:graphic>
      </p:graphicFrame>
      <p:graphicFrame>
        <p:nvGraphicFramePr>
          <p:cNvPr id="9461" name="Object 6"/>
          <p:cNvGraphicFramePr/>
          <p:nvPr/>
        </p:nvGraphicFramePr>
        <p:xfrm>
          <a:off x="152280" y="4238640"/>
          <a:ext cx="4722840" cy="1779840"/>
        </p:xfrm>
        <a:graphic>
          <a:graphicData uri="http://schemas.openxmlformats.org/presentationml/2006/ole">
            <p:oleObj progId="Equation.DSMT4" r:id="rId3" spid="">
              <p:embed/>
              <p:pic>
                <p:nvPicPr>
                  <p:cNvPr id="9462" name="Object 6" descr=""/>
                  <p:cNvPicPr/>
                  <p:nvPr/>
                </p:nvPicPr>
                <p:blipFill>
                  <a:blip r:embed="rId4"/>
                  <a:stretch/>
                </p:blipFill>
                <p:spPr>
                  <a:xfrm>
                    <a:off x="152280" y="4238640"/>
                    <a:ext cx="4722840" cy="1779840"/>
                  </a:xfrm>
                  <a:prstGeom prst="rect">
                    <a:avLst/>
                  </a:prstGeom>
                  <a:ln w="0">
                    <a:noFill/>
                  </a:ln>
                </p:spPr>
              </p:pic>
            </p:oleObj>
          </a:graphicData>
        </a:graphic>
      </p:graphicFrame>
      <p:graphicFrame>
        <p:nvGraphicFramePr>
          <p:cNvPr id="9463" name="Object 9"/>
          <p:cNvGraphicFramePr/>
          <p:nvPr/>
        </p:nvGraphicFramePr>
        <p:xfrm>
          <a:off x="6781680" y="5715000"/>
          <a:ext cx="1074960" cy="912960"/>
        </p:xfrm>
        <a:graphic>
          <a:graphicData uri="http://schemas.openxmlformats.org/presentationml/2006/ole">
            <p:oleObj progId="Equation.DSMT4" r:id="rId5" spid="">
              <p:embed/>
              <p:pic>
                <p:nvPicPr>
                  <p:cNvPr id="9464" name="Object 9" descr=""/>
                  <p:cNvPicPr/>
                  <p:nvPr/>
                </p:nvPicPr>
                <p:blipFill>
                  <a:blip r:embed="rId6"/>
                  <a:stretch/>
                </p:blipFill>
                <p:spPr>
                  <a:xfrm>
                    <a:off x="6781680" y="5715000"/>
                    <a:ext cx="1074960" cy="912960"/>
                  </a:xfrm>
                  <a:prstGeom prst="rect">
                    <a:avLst/>
                  </a:prstGeom>
                  <a:ln w="0">
                    <a:noFill/>
                  </a:ln>
                </p:spPr>
              </p:pic>
            </p:oleObj>
          </a:graphicData>
        </a:graphic>
      </p:graphicFrame>
      <p:pic>
        <p:nvPicPr>
          <p:cNvPr id="9465" name="Picture 11" descr="seno"/>
          <p:cNvPicPr/>
          <p:nvPr/>
        </p:nvPicPr>
        <p:blipFill>
          <a:blip r:embed="rId7"/>
          <a:stretch/>
        </p:blipFill>
        <p:spPr>
          <a:xfrm>
            <a:off x="4876920" y="2209680"/>
            <a:ext cx="4113360" cy="2984760"/>
          </a:xfrm>
          <a:prstGeom prst="rect">
            <a:avLst/>
          </a:prstGeom>
          <a:ln w="9525">
            <a:noFill/>
          </a:ln>
        </p:spPr>
      </p:pic>
      <p:pic>
        <p:nvPicPr>
          <p:cNvPr id="9466" name="" descr=""/>
          <p:cNvPicPr/>
          <p:nvPr/>
        </p:nvPicPr>
        <p:blipFill>
          <a:blip r:embed="rId8"/>
          <a:stretch/>
        </p:blipFill>
        <p:spPr>
          <a:xfrm>
            <a:off x="228600" y="2514600"/>
            <a:ext cx="3783600" cy="913320"/>
          </a:xfrm>
          <a:prstGeom prst="rect">
            <a:avLst/>
          </a:prstGeom>
          <a:ln w="0">
            <a:noFill/>
          </a:ln>
        </p:spPr>
      </p:pic>
      <p:pic>
        <p:nvPicPr>
          <p:cNvPr id="9467" name="" descr=""/>
          <p:cNvPicPr/>
          <p:nvPr/>
        </p:nvPicPr>
        <p:blipFill>
          <a:blip r:embed="rId9"/>
          <a:stretch/>
        </p:blipFill>
        <p:spPr>
          <a:xfrm>
            <a:off x="152280" y="4229280"/>
            <a:ext cx="4723200" cy="1776960"/>
          </a:xfrm>
          <a:prstGeom prst="rect">
            <a:avLst/>
          </a:prstGeom>
          <a:ln w="0">
            <a:noFill/>
          </a:ln>
        </p:spPr>
      </p:pic>
      <p:pic>
        <p:nvPicPr>
          <p:cNvPr id="9468" name="" descr=""/>
          <p:cNvPicPr/>
          <p:nvPr/>
        </p:nvPicPr>
        <p:blipFill>
          <a:blip r:embed="rId10"/>
          <a:stretch/>
        </p:blipFill>
        <p:spPr>
          <a:xfrm>
            <a:off x="6781680" y="5715000"/>
            <a:ext cx="1065600" cy="913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br>
              <a:rPr sz="4000"/>
            </a:br>
            <a:r>
              <a:rPr b="0" lang="pt-BR" sz="2400" spc="-1" strike="noStrike">
                <a:solidFill>
                  <a:srgbClr val="cad4dc"/>
                </a:solidFill>
                <a:latin typeface="Arial"/>
              </a:rPr>
              <a:t>Sinais periódicos – n freqüências</a:t>
            </a:r>
            <a:endParaRPr b="0" lang="en-US" sz="2400" spc="-1" strike="noStrike">
              <a:solidFill>
                <a:srgbClr val="ffffff"/>
              </a:solidFill>
              <a:latin typeface="Arial"/>
            </a:endParaRPr>
          </a:p>
        </p:txBody>
      </p:sp>
      <p:graphicFrame>
        <p:nvGraphicFramePr>
          <p:cNvPr id="9470" name="Object 3"/>
          <p:cNvGraphicFramePr/>
          <p:nvPr/>
        </p:nvGraphicFramePr>
        <p:xfrm>
          <a:off x="0" y="2133720"/>
          <a:ext cx="4494240" cy="1333800"/>
        </p:xfrm>
        <a:graphic>
          <a:graphicData uri="http://schemas.openxmlformats.org/presentationml/2006/ole">
            <p:oleObj progId="Equation.DSMT4" r:id="rId1" spid="">
              <p:embed/>
              <p:pic>
                <p:nvPicPr>
                  <p:cNvPr id="9471" name="Object 3" descr=""/>
                  <p:cNvPicPr/>
                  <p:nvPr/>
                </p:nvPicPr>
                <p:blipFill>
                  <a:blip r:embed="rId2"/>
                  <a:stretch/>
                </p:blipFill>
                <p:spPr>
                  <a:xfrm>
                    <a:off x="0" y="2133720"/>
                    <a:ext cx="4494240" cy="1333800"/>
                  </a:xfrm>
                  <a:prstGeom prst="rect">
                    <a:avLst/>
                  </a:prstGeom>
                  <a:ln w="0">
                    <a:noFill/>
                  </a:ln>
                </p:spPr>
              </p:pic>
            </p:oleObj>
          </a:graphicData>
        </a:graphic>
      </p:graphicFrame>
      <p:graphicFrame>
        <p:nvGraphicFramePr>
          <p:cNvPr id="9472" name="Object 6"/>
          <p:cNvGraphicFramePr/>
          <p:nvPr/>
        </p:nvGraphicFramePr>
        <p:xfrm>
          <a:off x="5556240" y="2284560"/>
          <a:ext cx="3024360" cy="1627200"/>
        </p:xfrm>
        <a:graphic>
          <a:graphicData uri="http://schemas.openxmlformats.org/presentationml/2006/ole">
            <p:oleObj progId="Equation.DSMT4" r:id="rId3" spid="">
              <p:embed/>
              <p:pic>
                <p:nvPicPr>
                  <p:cNvPr id="9473" name="Object 6" descr=""/>
                  <p:cNvPicPr/>
                  <p:nvPr/>
                </p:nvPicPr>
                <p:blipFill>
                  <a:blip r:embed="rId4"/>
                  <a:stretch/>
                </p:blipFill>
                <p:spPr>
                  <a:xfrm>
                    <a:off x="5556240" y="2284560"/>
                    <a:ext cx="3024360" cy="1627200"/>
                  </a:xfrm>
                  <a:prstGeom prst="rect">
                    <a:avLst/>
                  </a:prstGeom>
                  <a:ln w="0">
                    <a:noFill/>
                  </a:ln>
                </p:spPr>
              </p:pic>
            </p:oleObj>
          </a:graphicData>
        </a:graphic>
      </p:graphicFrame>
      <p:pic>
        <p:nvPicPr>
          <p:cNvPr id="9474" name="Picture 8" descr="periodico"/>
          <p:cNvPicPr/>
          <p:nvPr/>
        </p:nvPicPr>
        <p:blipFill>
          <a:blip r:embed="rId5"/>
          <a:stretch/>
        </p:blipFill>
        <p:spPr>
          <a:xfrm>
            <a:off x="1905120" y="4495680"/>
            <a:ext cx="5561280" cy="2210040"/>
          </a:xfrm>
          <a:prstGeom prst="rect">
            <a:avLst/>
          </a:prstGeom>
          <a:ln w="9525">
            <a:noFill/>
          </a:ln>
        </p:spPr>
      </p:pic>
      <p:pic>
        <p:nvPicPr>
          <p:cNvPr id="9475" name="" descr=""/>
          <p:cNvPicPr/>
          <p:nvPr/>
        </p:nvPicPr>
        <p:blipFill>
          <a:blip r:embed="rId6"/>
          <a:stretch/>
        </p:blipFill>
        <p:spPr>
          <a:xfrm>
            <a:off x="360" y="2133720"/>
            <a:ext cx="4494600" cy="1332360"/>
          </a:xfrm>
          <a:prstGeom prst="rect">
            <a:avLst/>
          </a:prstGeom>
          <a:ln w="0">
            <a:noFill/>
          </a:ln>
        </p:spPr>
      </p:pic>
      <p:pic>
        <p:nvPicPr>
          <p:cNvPr id="9476" name="" descr=""/>
          <p:cNvPicPr/>
          <p:nvPr/>
        </p:nvPicPr>
        <p:blipFill>
          <a:blip r:embed="rId7"/>
          <a:stretch/>
        </p:blipFill>
        <p:spPr>
          <a:xfrm>
            <a:off x="5549760" y="2273400"/>
            <a:ext cx="3021480" cy="1624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br>
              <a:rPr sz="4000"/>
            </a:br>
            <a:r>
              <a:rPr b="0" lang="pt-BR" sz="2400" spc="-1" strike="noStrike">
                <a:solidFill>
                  <a:srgbClr val="cad4dc"/>
                </a:solidFill>
                <a:latin typeface="Arial"/>
              </a:rPr>
              <a:t>Sinais pseudo periódicos</a:t>
            </a:r>
            <a:endParaRPr b="0" lang="en-US" sz="2400" spc="-1" strike="noStrike">
              <a:solidFill>
                <a:srgbClr val="ffffff"/>
              </a:solidFill>
              <a:latin typeface="Arial"/>
            </a:endParaRPr>
          </a:p>
        </p:txBody>
      </p:sp>
      <p:graphicFrame>
        <p:nvGraphicFramePr>
          <p:cNvPr id="9478" name="Object 3"/>
          <p:cNvGraphicFramePr/>
          <p:nvPr/>
        </p:nvGraphicFramePr>
        <p:xfrm>
          <a:off x="465120" y="3127320"/>
          <a:ext cx="8139240" cy="598680"/>
        </p:xfrm>
        <a:graphic>
          <a:graphicData uri="http://schemas.openxmlformats.org/presentationml/2006/ole">
            <p:oleObj progId="Equation.DSMT4" r:id="rId1" spid="">
              <p:embed/>
              <p:pic>
                <p:nvPicPr>
                  <p:cNvPr id="9479" name="Object 3" descr=""/>
                  <p:cNvPicPr/>
                  <p:nvPr/>
                </p:nvPicPr>
                <p:blipFill>
                  <a:blip r:embed="rId2"/>
                  <a:stretch/>
                </p:blipFill>
                <p:spPr>
                  <a:xfrm>
                    <a:off x="465120" y="3127320"/>
                    <a:ext cx="8139240" cy="598680"/>
                  </a:xfrm>
                  <a:prstGeom prst="rect">
                    <a:avLst/>
                  </a:prstGeom>
                  <a:ln w="0">
                    <a:noFill/>
                  </a:ln>
                </p:spPr>
              </p:pic>
            </p:oleObj>
          </a:graphicData>
        </a:graphic>
      </p:graphicFrame>
      <p:graphicFrame>
        <p:nvGraphicFramePr>
          <p:cNvPr id="9480" name="Object 7"/>
          <p:cNvGraphicFramePr/>
          <p:nvPr/>
        </p:nvGraphicFramePr>
        <p:xfrm>
          <a:off x="152280" y="5410080"/>
          <a:ext cx="8761680" cy="752760"/>
        </p:xfrm>
        <a:graphic>
          <a:graphicData uri="http://schemas.openxmlformats.org/presentationml/2006/ole">
            <p:oleObj progId="Equation.DSMT4" r:id="rId3" spid="">
              <p:embed/>
              <p:pic>
                <p:nvPicPr>
                  <p:cNvPr id="9481" name="Object 7" descr=""/>
                  <p:cNvPicPr/>
                  <p:nvPr/>
                </p:nvPicPr>
                <p:blipFill>
                  <a:blip r:embed="rId4"/>
                  <a:stretch/>
                </p:blipFill>
                <p:spPr>
                  <a:xfrm>
                    <a:off x="152280" y="5410080"/>
                    <a:ext cx="8761680" cy="752760"/>
                  </a:xfrm>
                  <a:prstGeom prst="rect">
                    <a:avLst/>
                  </a:prstGeom>
                  <a:ln w="0">
                    <a:noFill/>
                  </a:ln>
                </p:spPr>
              </p:pic>
            </p:oleObj>
          </a:graphicData>
        </a:graphic>
      </p:graphicFrame>
      <p:sp>
        <p:nvSpPr>
          <p:cNvPr id="9482" name="Text Box 9"/>
          <p:cNvSpPr/>
          <p:nvPr/>
        </p:nvSpPr>
        <p:spPr>
          <a:xfrm>
            <a:off x="2819520" y="2057400"/>
            <a:ext cx="3427560" cy="45540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199"/>
              </a:spcBef>
            </a:pPr>
            <a:r>
              <a:rPr b="0" lang="pt-BR" sz="2400" spc="-1" strike="noStrike">
                <a:solidFill>
                  <a:srgbClr val="eaeaea"/>
                </a:solidFill>
                <a:latin typeface="Verdana"/>
                <a:ea typeface="DejaVu Sans"/>
              </a:rPr>
              <a:t>Periódico</a:t>
            </a:r>
            <a:endParaRPr b="0" lang="en-US" sz="2400" spc="-1" strike="noStrike">
              <a:solidFill>
                <a:srgbClr val="ffffff"/>
              </a:solidFill>
              <a:latin typeface="Arial"/>
            </a:endParaRPr>
          </a:p>
        </p:txBody>
      </p:sp>
      <p:sp>
        <p:nvSpPr>
          <p:cNvPr id="9483" name="Text Box 10"/>
          <p:cNvSpPr/>
          <p:nvPr/>
        </p:nvSpPr>
        <p:spPr>
          <a:xfrm>
            <a:off x="2819520" y="4340160"/>
            <a:ext cx="3427560" cy="45540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199"/>
              </a:spcBef>
            </a:pPr>
            <a:r>
              <a:rPr b="0" lang="pt-BR" sz="2400" spc="-1" strike="noStrike">
                <a:solidFill>
                  <a:srgbClr val="eaeaea"/>
                </a:solidFill>
                <a:latin typeface="Verdana"/>
                <a:ea typeface="DejaVu Sans"/>
              </a:rPr>
              <a:t>Pseudo periódico</a:t>
            </a:r>
            <a:endParaRPr b="0" lang="en-US" sz="2400" spc="-1" strike="noStrike">
              <a:solidFill>
                <a:srgbClr val="ffffff"/>
              </a:solidFill>
              <a:latin typeface="Arial"/>
            </a:endParaRPr>
          </a:p>
        </p:txBody>
      </p:sp>
      <p:sp>
        <p:nvSpPr>
          <p:cNvPr id="9484" name="Oval 11"/>
          <p:cNvSpPr/>
          <p:nvPr/>
        </p:nvSpPr>
        <p:spPr>
          <a:xfrm>
            <a:off x="7238880" y="5257800"/>
            <a:ext cx="989280" cy="970560"/>
          </a:xfrm>
          <a:prstGeom prst="ellipse">
            <a:avLst/>
          </a:prstGeom>
          <a:noFill/>
          <a:ln w="57150">
            <a:solidFill>
              <a:srgbClr val="ff3300"/>
            </a:solidFill>
            <a:prstDash val="dash"/>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485" name="Text Box 12"/>
          <p:cNvSpPr/>
          <p:nvPr/>
        </p:nvSpPr>
        <p:spPr>
          <a:xfrm>
            <a:off x="6680520" y="6324480"/>
            <a:ext cx="2273400" cy="363960"/>
          </a:xfrm>
          <a:prstGeom prst="rect">
            <a:avLst/>
          </a:prstGeom>
          <a:solidFill>
            <a:schemeClr val="accent4">
              <a:lumMod val="20000"/>
              <a:lumOff val="80000"/>
            </a:schemeClr>
          </a:solidFill>
          <a:ln w="9525">
            <a:noFill/>
          </a:ln>
        </p:spPr>
        <p:style>
          <a:lnRef idx="0"/>
          <a:fillRef idx="0"/>
          <a:effectRef idx="0"/>
          <a:fontRef idx="minor"/>
        </p:style>
        <p:txBody>
          <a:bodyPr wrap="none" lIns="90000" rIns="90000" tIns="45000" bIns="45000" anchor="t">
            <a:spAutoFit/>
          </a:bodyPr>
          <a:p>
            <a:pPr>
              <a:lnSpc>
                <a:spcPct val="100000"/>
              </a:lnSpc>
            </a:pPr>
            <a:r>
              <a:rPr b="1" lang="pt-BR" sz="1800" spc="-1" strike="noStrike">
                <a:solidFill>
                  <a:srgbClr val="ff3300"/>
                </a:solidFill>
                <a:latin typeface="Verdana"/>
                <a:ea typeface="DejaVu Sans"/>
              </a:rPr>
              <a:t>Número irracional</a:t>
            </a:r>
            <a:endParaRPr b="0" lang="en-US" sz="1800" spc="-1" strike="noStrike">
              <a:solidFill>
                <a:srgbClr val="000000"/>
              </a:solidFill>
              <a:latin typeface="Arial"/>
            </a:endParaRPr>
          </a:p>
        </p:txBody>
      </p:sp>
      <p:pic>
        <p:nvPicPr>
          <p:cNvPr id="9486" name="" descr=""/>
          <p:cNvPicPr/>
          <p:nvPr/>
        </p:nvPicPr>
        <p:blipFill>
          <a:blip r:embed="rId5"/>
          <a:stretch/>
        </p:blipFill>
        <p:spPr>
          <a:xfrm>
            <a:off x="457200" y="3124080"/>
            <a:ext cx="8139600" cy="595800"/>
          </a:xfrm>
          <a:prstGeom prst="rect">
            <a:avLst/>
          </a:prstGeom>
          <a:ln w="0">
            <a:noFill/>
          </a:ln>
        </p:spPr>
      </p:pic>
      <p:pic>
        <p:nvPicPr>
          <p:cNvPr id="9487" name="" descr=""/>
          <p:cNvPicPr/>
          <p:nvPr/>
        </p:nvPicPr>
        <p:blipFill>
          <a:blip r:embed="rId6"/>
          <a:stretch/>
        </p:blipFill>
        <p:spPr>
          <a:xfrm>
            <a:off x="152280" y="5410080"/>
            <a:ext cx="8762040" cy="748080"/>
          </a:xfrm>
          <a:prstGeom prst="rect">
            <a:avLst/>
          </a:prstGeom>
          <a:ln w="0">
            <a:noFill/>
          </a:ln>
        </p:spPr>
      </p:pic>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8" presetSubtype="16">
                                  <p:stCondLst>
                                    <p:cond delay="0"/>
                                  </p:stCondLst>
                                  <p:childTnLst>
                                    <p:set>
                                      <p:cBhvr>
                                        <p:cTn id="56" dur="1" fill="hold">
                                          <p:stCondLst>
                                            <p:cond delay="0"/>
                                          </p:stCondLst>
                                        </p:cTn>
                                        <p:tgtEl>
                                          <p:spTgt spid="9484"/>
                                        </p:tgtEl>
                                        <p:attrNameLst>
                                          <p:attrName>style.visibility</p:attrName>
                                        </p:attrNameLst>
                                      </p:cBhvr>
                                      <p:to>
                                        <p:strVal val="visible"/>
                                      </p:to>
                                    </p:set>
                                    <p:animEffect filter="diamond(in)" transition="in">
                                      <p:cBhvr additive="repl">
                                        <p:cTn id="57" dur="500"/>
                                        <p:tgtEl>
                                          <p:spTgt spid="9484"/>
                                        </p:tgtEl>
                                      </p:cBhvr>
                                    </p:animEffect>
                                  </p:childTnLst>
                                </p:cTn>
                              </p:par>
                              <p:par>
                                <p:cTn id="58" nodeType="withEffect" fill="hold" presetClass="entr" presetID="8" presetSubtype="16">
                                  <p:stCondLst>
                                    <p:cond delay="0"/>
                                  </p:stCondLst>
                                  <p:childTnLst>
                                    <p:set>
                                      <p:cBhvr>
                                        <p:cTn id="59" dur="1" fill="hold">
                                          <p:stCondLst>
                                            <p:cond delay="0"/>
                                          </p:stCondLst>
                                        </p:cTn>
                                        <p:tgtEl>
                                          <p:spTgt spid="9485"/>
                                        </p:tgtEl>
                                        <p:attrNameLst>
                                          <p:attrName>style.visibility</p:attrName>
                                        </p:attrNameLst>
                                      </p:cBhvr>
                                      <p:to>
                                        <p:strVal val="visible"/>
                                      </p:to>
                                    </p:set>
                                    <p:animEffect filter="diamond(in)" transition="in">
                                      <p:cBhvr additive="repl">
                                        <p:cTn id="60" dur="500"/>
                                        <p:tgtEl>
                                          <p:spTgt spid="9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br>
              <a:rPr sz="4000"/>
            </a:br>
            <a:r>
              <a:rPr b="0" lang="pt-BR" sz="2400" spc="-1" strike="noStrike">
                <a:solidFill>
                  <a:srgbClr val="cad4dc"/>
                </a:solidFill>
                <a:latin typeface="Arial"/>
              </a:rPr>
              <a:t>Sinais Transientes</a:t>
            </a:r>
            <a:endParaRPr b="0" lang="en-US" sz="2400" spc="-1" strike="noStrike">
              <a:solidFill>
                <a:srgbClr val="ffffff"/>
              </a:solidFill>
              <a:latin typeface="Arial"/>
            </a:endParaRPr>
          </a:p>
        </p:txBody>
      </p:sp>
      <p:graphicFrame>
        <p:nvGraphicFramePr>
          <p:cNvPr id="9489" name="Object 5"/>
          <p:cNvGraphicFramePr/>
          <p:nvPr/>
        </p:nvGraphicFramePr>
        <p:xfrm>
          <a:off x="152280" y="2209680"/>
          <a:ext cx="2360880" cy="889200"/>
        </p:xfrm>
        <a:graphic>
          <a:graphicData uri="http://schemas.openxmlformats.org/presentationml/2006/ole">
            <p:oleObj progId="Equation.DSMT4" r:id="rId1" spid="">
              <p:embed/>
              <p:pic>
                <p:nvPicPr>
                  <p:cNvPr id="9490" name="Object 5" descr=""/>
                  <p:cNvPicPr/>
                  <p:nvPr/>
                </p:nvPicPr>
                <p:blipFill>
                  <a:blip r:embed="rId2"/>
                  <a:stretch/>
                </p:blipFill>
                <p:spPr>
                  <a:xfrm>
                    <a:off x="152280" y="2209680"/>
                    <a:ext cx="2360880" cy="889200"/>
                  </a:xfrm>
                  <a:prstGeom prst="rect">
                    <a:avLst/>
                  </a:prstGeom>
                  <a:ln w="0">
                    <a:noFill/>
                  </a:ln>
                </p:spPr>
              </p:pic>
            </p:oleObj>
          </a:graphicData>
        </a:graphic>
      </p:graphicFrame>
      <p:graphicFrame>
        <p:nvGraphicFramePr>
          <p:cNvPr id="9491" name="Object 6"/>
          <p:cNvGraphicFramePr/>
          <p:nvPr/>
        </p:nvGraphicFramePr>
        <p:xfrm>
          <a:off x="0" y="3587760"/>
          <a:ext cx="3275280" cy="906480"/>
        </p:xfrm>
        <a:graphic>
          <a:graphicData uri="http://schemas.openxmlformats.org/presentationml/2006/ole">
            <p:oleObj progId="Equation.DSMT4" r:id="rId3" spid="">
              <p:embed/>
              <p:pic>
                <p:nvPicPr>
                  <p:cNvPr id="9492" name="Object 6" descr=""/>
                  <p:cNvPicPr/>
                  <p:nvPr/>
                </p:nvPicPr>
                <p:blipFill>
                  <a:blip r:embed="rId4"/>
                  <a:stretch/>
                </p:blipFill>
                <p:spPr>
                  <a:xfrm>
                    <a:off x="0" y="3587760"/>
                    <a:ext cx="3275280" cy="906480"/>
                  </a:xfrm>
                  <a:prstGeom prst="rect">
                    <a:avLst/>
                  </a:prstGeom>
                  <a:ln w="0">
                    <a:noFill/>
                  </a:ln>
                </p:spPr>
              </p:pic>
            </p:oleObj>
          </a:graphicData>
        </a:graphic>
      </p:graphicFrame>
      <p:graphicFrame>
        <p:nvGraphicFramePr>
          <p:cNvPr id="9493" name="Object 12"/>
          <p:cNvGraphicFramePr/>
          <p:nvPr/>
        </p:nvGraphicFramePr>
        <p:xfrm>
          <a:off x="304920" y="4998960"/>
          <a:ext cx="2436840" cy="866880"/>
        </p:xfrm>
        <a:graphic>
          <a:graphicData uri="http://schemas.openxmlformats.org/presentationml/2006/ole">
            <p:oleObj progId="Equation.DSMT4" r:id="rId5" spid="">
              <p:embed/>
              <p:pic>
                <p:nvPicPr>
                  <p:cNvPr id="9494" name="Object 12" descr=""/>
                  <p:cNvPicPr/>
                  <p:nvPr/>
                </p:nvPicPr>
                <p:blipFill>
                  <a:blip r:embed="rId6"/>
                  <a:stretch/>
                </p:blipFill>
                <p:spPr>
                  <a:xfrm>
                    <a:off x="304920" y="4998960"/>
                    <a:ext cx="2436840" cy="866880"/>
                  </a:xfrm>
                  <a:prstGeom prst="rect">
                    <a:avLst/>
                  </a:prstGeom>
                  <a:ln w="0">
                    <a:noFill/>
                  </a:ln>
                </p:spPr>
              </p:pic>
            </p:oleObj>
          </a:graphicData>
        </a:graphic>
      </p:graphicFrame>
      <p:pic>
        <p:nvPicPr>
          <p:cNvPr id="9495" name="Picture 13" descr="transientes_tempo"/>
          <p:cNvPicPr/>
          <p:nvPr/>
        </p:nvPicPr>
        <p:blipFill>
          <a:blip r:embed="rId7"/>
          <a:stretch/>
        </p:blipFill>
        <p:spPr>
          <a:xfrm>
            <a:off x="3657600" y="2209680"/>
            <a:ext cx="5332680" cy="3757680"/>
          </a:xfrm>
          <a:prstGeom prst="rect">
            <a:avLst/>
          </a:prstGeom>
          <a:ln w="9525">
            <a:noFill/>
          </a:ln>
        </p:spPr>
      </p:pic>
      <p:pic>
        <p:nvPicPr>
          <p:cNvPr id="9496" name="" descr=""/>
          <p:cNvPicPr/>
          <p:nvPr/>
        </p:nvPicPr>
        <p:blipFill>
          <a:blip r:embed="rId8"/>
          <a:stretch/>
        </p:blipFill>
        <p:spPr>
          <a:xfrm>
            <a:off x="152280" y="2209680"/>
            <a:ext cx="2361240" cy="887760"/>
          </a:xfrm>
          <a:prstGeom prst="rect">
            <a:avLst/>
          </a:prstGeom>
          <a:ln w="0">
            <a:noFill/>
          </a:ln>
        </p:spPr>
      </p:pic>
      <p:pic>
        <p:nvPicPr>
          <p:cNvPr id="9497" name="" descr=""/>
          <p:cNvPicPr/>
          <p:nvPr/>
        </p:nvPicPr>
        <p:blipFill>
          <a:blip r:embed="rId9"/>
          <a:stretch/>
        </p:blipFill>
        <p:spPr>
          <a:xfrm>
            <a:off x="360" y="3581280"/>
            <a:ext cx="3275640" cy="900720"/>
          </a:xfrm>
          <a:prstGeom prst="rect">
            <a:avLst/>
          </a:prstGeom>
          <a:ln w="0">
            <a:noFill/>
          </a:ln>
        </p:spPr>
      </p:pic>
      <p:pic>
        <p:nvPicPr>
          <p:cNvPr id="9498" name="" descr=""/>
          <p:cNvPicPr/>
          <p:nvPr/>
        </p:nvPicPr>
        <p:blipFill>
          <a:blip r:embed="rId10"/>
          <a:stretch/>
        </p:blipFill>
        <p:spPr>
          <a:xfrm>
            <a:off x="304920" y="4991040"/>
            <a:ext cx="2437200" cy="8625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br>
              <a:rPr sz="4000"/>
            </a:br>
            <a:r>
              <a:rPr b="0" lang="pt-BR" sz="2400" spc="-1" strike="noStrike">
                <a:solidFill>
                  <a:srgbClr val="cad4dc"/>
                </a:solidFill>
                <a:latin typeface="Arial"/>
              </a:rPr>
              <a:t>Sinais Transientes</a:t>
            </a:r>
            <a:endParaRPr b="0" lang="en-US" sz="2400" spc="-1" strike="noStrike">
              <a:solidFill>
                <a:srgbClr val="ffffff"/>
              </a:solidFill>
              <a:latin typeface="Arial"/>
            </a:endParaRPr>
          </a:p>
        </p:txBody>
      </p:sp>
      <p:graphicFrame>
        <p:nvGraphicFramePr>
          <p:cNvPr id="9500" name="Object 4"/>
          <p:cNvGraphicFramePr/>
          <p:nvPr/>
        </p:nvGraphicFramePr>
        <p:xfrm>
          <a:off x="152280" y="2209680"/>
          <a:ext cx="2360880" cy="889200"/>
        </p:xfrm>
        <a:graphic>
          <a:graphicData uri="http://schemas.openxmlformats.org/presentationml/2006/ole">
            <p:oleObj progId="Equation.DSMT4" r:id="rId1" spid="">
              <p:embed/>
              <p:pic>
                <p:nvPicPr>
                  <p:cNvPr id="9501" name="Object 4" descr=""/>
                  <p:cNvPicPr/>
                  <p:nvPr/>
                </p:nvPicPr>
                <p:blipFill>
                  <a:blip r:embed="rId2"/>
                  <a:stretch/>
                </p:blipFill>
                <p:spPr>
                  <a:xfrm>
                    <a:off x="152280" y="2209680"/>
                    <a:ext cx="2360880" cy="889200"/>
                  </a:xfrm>
                  <a:prstGeom prst="rect">
                    <a:avLst/>
                  </a:prstGeom>
                  <a:ln w="0">
                    <a:noFill/>
                  </a:ln>
                </p:spPr>
              </p:pic>
            </p:oleObj>
          </a:graphicData>
        </a:graphic>
      </p:graphicFrame>
      <p:graphicFrame>
        <p:nvGraphicFramePr>
          <p:cNvPr id="9502" name="Object 5"/>
          <p:cNvGraphicFramePr/>
          <p:nvPr/>
        </p:nvGraphicFramePr>
        <p:xfrm>
          <a:off x="0" y="3587760"/>
          <a:ext cx="3275280" cy="906480"/>
        </p:xfrm>
        <a:graphic>
          <a:graphicData uri="http://schemas.openxmlformats.org/presentationml/2006/ole">
            <p:oleObj progId="Equation.DSMT4" r:id="rId3" spid="">
              <p:embed/>
              <p:pic>
                <p:nvPicPr>
                  <p:cNvPr id="9503" name="Object 5" descr=""/>
                  <p:cNvPicPr/>
                  <p:nvPr/>
                </p:nvPicPr>
                <p:blipFill>
                  <a:blip r:embed="rId4"/>
                  <a:stretch/>
                </p:blipFill>
                <p:spPr>
                  <a:xfrm>
                    <a:off x="0" y="3587760"/>
                    <a:ext cx="3275280" cy="906480"/>
                  </a:xfrm>
                  <a:prstGeom prst="rect">
                    <a:avLst/>
                  </a:prstGeom>
                  <a:ln w="0">
                    <a:noFill/>
                  </a:ln>
                </p:spPr>
              </p:pic>
            </p:oleObj>
          </a:graphicData>
        </a:graphic>
      </p:graphicFrame>
      <p:graphicFrame>
        <p:nvGraphicFramePr>
          <p:cNvPr id="9504" name="Object 6"/>
          <p:cNvGraphicFramePr/>
          <p:nvPr/>
        </p:nvGraphicFramePr>
        <p:xfrm>
          <a:off x="304920" y="4998960"/>
          <a:ext cx="2436840" cy="866880"/>
        </p:xfrm>
        <a:graphic>
          <a:graphicData uri="http://schemas.openxmlformats.org/presentationml/2006/ole">
            <p:oleObj progId="Equation.DSMT4" r:id="rId5" spid="">
              <p:embed/>
              <p:pic>
                <p:nvPicPr>
                  <p:cNvPr id="9505" name="Object 6" descr=""/>
                  <p:cNvPicPr/>
                  <p:nvPr/>
                </p:nvPicPr>
                <p:blipFill>
                  <a:blip r:embed="rId6"/>
                  <a:stretch/>
                </p:blipFill>
                <p:spPr>
                  <a:xfrm>
                    <a:off x="304920" y="4998960"/>
                    <a:ext cx="2436840" cy="866880"/>
                  </a:xfrm>
                  <a:prstGeom prst="rect">
                    <a:avLst/>
                  </a:prstGeom>
                  <a:ln w="0">
                    <a:noFill/>
                  </a:ln>
                </p:spPr>
              </p:pic>
            </p:oleObj>
          </a:graphicData>
        </a:graphic>
      </p:graphicFrame>
      <p:pic>
        <p:nvPicPr>
          <p:cNvPr id="9506" name="Picture 8" descr="transientes_espectro"/>
          <p:cNvPicPr/>
          <p:nvPr/>
        </p:nvPicPr>
        <p:blipFill>
          <a:blip r:embed="rId7"/>
          <a:stretch/>
        </p:blipFill>
        <p:spPr>
          <a:xfrm>
            <a:off x="4538520" y="1752480"/>
            <a:ext cx="4017960" cy="4418280"/>
          </a:xfrm>
          <a:prstGeom prst="rect">
            <a:avLst/>
          </a:prstGeom>
          <a:ln w="9525">
            <a:noFill/>
          </a:ln>
        </p:spPr>
      </p:pic>
      <p:pic>
        <p:nvPicPr>
          <p:cNvPr id="9507" name="" descr=""/>
          <p:cNvPicPr/>
          <p:nvPr/>
        </p:nvPicPr>
        <p:blipFill>
          <a:blip r:embed="rId8"/>
          <a:stretch/>
        </p:blipFill>
        <p:spPr>
          <a:xfrm>
            <a:off x="152280" y="2209680"/>
            <a:ext cx="2361240" cy="887760"/>
          </a:xfrm>
          <a:prstGeom prst="rect">
            <a:avLst/>
          </a:prstGeom>
          <a:ln w="0">
            <a:noFill/>
          </a:ln>
        </p:spPr>
      </p:pic>
      <p:pic>
        <p:nvPicPr>
          <p:cNvPr id="9508" name="" descr=""/>
          <p:cNvPicPr/>
          <p:nvPr/>
        </p:nvPicPr>
        <p:blipFill>
          <a:blip r:embed="rId9"/>
          <a:stretch/>
        </p:blipFill>
        <p:spPr>
          <a:xfrm>
            <a:off x="360" y="3581280"/>
            <a:ext cx="3275640" cy="900720"/>
          </a:xfrm>
          <a:prstGeom prst="rect">
            <a:avLst/>
          </a:prstGeom>
          <a:ln w="0">
            <a:noFill/>
          </a:ln>
        </p:spPr>
      </p:pic>
      <p:pic>
        <p:nvPicPr>
          <p:cNvPr id="9509" name="" descr=""/>
          <p:cNvPicPr/>
          <p:nvPr/>
        </p:nvPicPr>
        <p:blipFill>
          <a:blip r:embed="rId10"/>
          <a:stretch/>
        </p:blipFill>
        <p:spPr>
          <a:xfrm>
            <a:off x="304920" y="4991040"/>
            <a:ext cx="2437200" cy="862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8" name="PlaceHolder 1"/>
          <p:cNvSpPr>
            <a:spLocks noGrp="1"/>
          </p:cNvSpPr>
          <p:nvPr>
            <p:ph type="title"/>
          </p:nvPr>
        </p:nvSpPr>
        <p:spPr>
          <a:xfrm>
            <a:off x="685800" y="1600200"/>
            <a:ext cx="7770960" cy="1971720"/>
          </a:xfrm>
          <a:prstGeom prst="rect">
            <a:avLst/>
          </a:prstGeom>
          <a:noFill/>
          <a:ln w="9360">
            <a:noFill/>
          </a:ln>
        </p:spPr>
        <p:txBody>
          <a:bodyPr numCol="1" spcCol="0" lIns="0" rIns="0" tIns="0" bIns="0" anchor="ctr">
            <a:noAutofit/>
          </a:bodyPr>
          <a:p>
            <a:pPr indent="0" algn="ctr">
              <a:lnSpc>
                <a:spcPct val="100000"/>
              </a:lnSpc>
              <a:buNone/>
            </a:pPr>
            <a:r>
              <a:rPr b="0" lang="pt-BR" sz="5100" spc="-1" strike="noStrike">
                <a:solidFill>
                  <a:srgbClr val="cad4dc"/>
                </a:solidFill>
                <a:latin typeface="Arial"/>
              </a:rPr>
              <a:t>Fundamentos de Análise de Sinais</a:t>
            </a:r>
            <a:endParaRPr b="0" lang="en-US" sz="5100" spc="-1" strike="noStrike">
              <a:solidFill>
                <a:srgbClr val="ffffff"/>
              </a:solidFill>
              <a:latin typeface="Arial"/>
            </a:endParaRPr>
          </a:p>
        </p:txBody>
      </p:sp>
      <p:sp>
        <p:nvSpPr>
          <p:cNvPr id="9429" name="PlaceHolder 2"/>
          <p:cNvSpPr>
            <a:spLocks noGrp="1"/>
          </p:cNvSpPr>
          <p:nvPr>
            <p:ph type="subTitle"/>
          </p:nvPr>
        </p:nvSpPr>
        <p:spPr>
          <a:xfrm>
            <a:off x="1371600" y="3886200"/>
            <a:ext cx="6399360" cy="1751040"/>
          </a:xfrm>
          <a:prstGeom prst="rect">
            <a:avLst/>
          </a:prstGeom>
          <a:noFill/>
          <a:ln w="9360">
            <a:noFill/>
          </a:ln>
        </p:spPr>
        <p:txBody>
          <a:bodyPr numCol="1" spcCol="0" lIns="0" rIns="0" tIns="0" bIns="0" anchor="t">
            <a:noAutofit/>
          </a:bodyPr>
          <a:p>
            <a:pPr indent="0" algn="ctr">
              <a:lnSpc>
                <a:spcPct val="100000"/>
              </a:lnSpc>
              <a:spcBef>
                <a:spcPts val="561"/>
              </a:spcBef>
              <a:buNone/>
              <a:tabLst>
                <a:tab algn="l" pos="0"/>
              </a:tabLst>
            </a:pPr>
            <a:r>
              <a:rPr b="0" lang="pt-BR" sz="2800" spc="-1" strike="noStrike">
                <a:solidFill>
                  <a:srgbClr val="eaeaea"/>
                </a:solidFill>
                <a:latin typeface="Verdana"/>
              </a:rPr>
              <a:t>Prof. Marcus Duarte</a:t>
            </a:r>
            <a:endParaRPr b="0" lang="en-US" sz="2800" spc="-1" strike="noStrike">
              <a:solidFill>
                <a:srgbClr val="ffffff"/>
              </a:solidFill>
              <a:latin typeface="Arial"/>
            </a:endParaRPr>
          </a:p>
          <a:p>
            <a:pPr indent="0" algn="ctr">
              <a:lnSpc>
                <a:spcPct val="100000"/>
              </a:lnSpc>
              <a:spcBef>
                <a:spcPts val="561"/>
              </a:spcBef>
              <a:buNone/>
              <a:tabLst>
                <a:tab algn="l" pos="0"/>
              </a:tabLst>
            </a:pPr>
            <a:r>
              <a:rPr b="0" lang="pt-BR" sz="2800" spc="-1" strike="noStrike">
                <a:solidFill>
                  <a:srgbClr val="eaeaea"/>
                </a:solidFill>
                <a:latin typeface="Verdana"/>
              </a:rPr>
              <a:t>&amp;</a:t>
            </a:r>
            <a:endParaRPr b="0" lang="en-US" sz="2800" spc="-1" strike="noStrike">
              <a:solidFill>
                <a:srgbClr val="ffffff"/>
              </a:solidFill>
              <a:latin typeface="Arial"/>
            </a:endParaRPr>
          </a:p>
          <a:p>
            <a:pPr indent="0" algn="ctr">
              <a:lnSpc>
                <a:spcPct val="100000"/>
              </a:lnSpc>
              <a:spcBef>
                <a:spcPts val="561"/>
              </a:spcBef>
              <a:buNone/>
              <a:tabLst>
                <a:tab algn="l" pos="0"/>
              </a:tabLst>
            </a:pPr>
            <a:r>
              <a:rPr b="0" lang="pt-BR" sz="2800" spc="-1" strike="noStrike">
                <a:solidFill>
                  <a:srgbClr val="eaeaea"/>
                </a:solidFill>
                <a:latin typeface="Verdana"/>
              </a:rPr>
              <a:t>In memorian: Prof. Francisco Paulo Lépore Neto</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0"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sp>
        <p:nvSpPr>
          <p:cNvPr id="9511" name="Text Box 9"/>
          <p:cNvSpPr/>
          <p:nvPr/>
        </p:nvSpPr>
        <p:spPr>
          <a:xfrm>
            <a:off x="435240" y="5105520"/>
            <a:ext cx="7032600" cy="1406160"/>
          </a:xfrm>
          <a:prstGeom prst="rect">
            <a:avLst/>
          </a:prstGeom>
          <a:noFill/>
          <a:ln w="9525">
            <a:noFill/>
          </a:ln>
        </p:spPr>
        <p:style>
          <a:lnRef idx="0"/>
          <a:fillRef idx="0"/>
          <a:effectRef idx="0"/>
          <a:fontRef idx="minor"/>
        </p:style>
        <p:txBody>
          <a:bodyPr wrap="none" lIns="90000" rIns="90000" tIns="45000" bIns="45000" anchor="t">
            <a:spAutoFit/>
          </a:bodyPr>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Alturas das ondas no mar</a:t>
            </a:r>
            <a:endParaRPr b="0" lang="en-US" sz="1800" spc="-1" strike="noStrike">
              <a:solidFill>
                <a:srgbClr val="ffffff"/>
              </a:solidFill>
              <a:latin typeface="Arial"/>
            </a:endParaRPr>
          </a:p>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Resposta de um sistema mecânico há uma excitação aleatória</a:t>
            </a:r>
            <a:endParaRPr b="0" lang="en-US" sz="1800" spc="-1" strike="noStrike">
              <a:solidFill>
                <a:srgbClr val="ffffff"/>
              </a:solidFill>
              <a:latin typeface="Arial"/>
            </a:endParaRPr>
          </a:p>
          <a:p>
            <a:pPr marL="216000" indent="-216000">
              <a:lnSpc>
                <a:spcPct val="160000"/>
              </a:lnSpc>
              <a:buClr>
                <a:srgbClr val="eaeaea"/>
              </a:buClr>
              <a:buFont typeface="StarSymbol"/>
              <a:buChar char="-"/>
            </a:pPr>
            <a:r>
              <a:rPr b="0" lang="pt-BR" sz="1800" spc="-1" strike="noStrike">
                <a:solidFill>
                  <a:srgbClr val="eaeaea"/>
                </a:solidFill>
                <a:latin typeface="Verdana"/>
                <a:ea typeface="DejaVu Sans"/>
              </a:rPr>
              <a:t>Ruídos induzidos em antenas</a:t>
            </a:r>
            <a:endParaRPr b="0" lang="en-US" sz="1800" spc="-1" strike="noStrike">
              <a:solidFill>
                <a:srgbClr val="ffffff"/>
              </a:solidFill>
              <a:latin typeface="Arial"/>
            </a:endParaRPr>
          </a:p>
        </p:txBody>
      </p:sp>
      <p:graphicFrame>
        <p:nvGraphicFramePr>
          <p:cNvPr id="2" name="Diagram2"/>
          <p:cNvGraphicFramePr/>
          <p:nvPr>
            <p:extLst>
              <p:ext uri="{D42A27DB-BD31-4B8C-83A1-F6EECF244321}">
                <p14:modId xmlns:p14="http://schemas.microsoft.com/office/powerpoint/2010/main" val="2989378906"/>
              </p:ext>
            </p:extLst>
          </p:nvPr>
        </p:nvGraphicFramePr>
        <p:xfrm>
          <a:off x="304920" y="1523880"/>
          <a:ext cx="8533080" cy="3503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12" name="Picture 9" descr="aleatorio_cascata"/>
          <p:cNvPicPr/>
          <p:nvPr/>
        </p:nvPicPr>
        <p:blipFill>
          <a:blip r:embed="rId1"/>
          <a:stretch/>
        </p:blipFill>
        <p:spPr>
          <a:xfrm>
            <a:off x="685800" y="1398600"/>
            <a:ext cx="7618680" cy="5369040"/>
          </a:xfrm>
          <a:prstGeom prst="rect">
            <a:avLst/>
          </a:prstGeom>
          <a:ln w="9525">
            <a:noFill/>
          </a:ln>
        </p:spPr>
      </p:pic>
      <p:sp>
        <p:nvSpPr>
          <p:cNvPr id="9513"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sp>
        <p:nvSpPr>
          <p:cNvPr id="9514" name="Text Box 6"/>
          <p:cNvSpPr/>
          <p:nvPr/>
        </p:nvSpPr>
        <p:spPr>
          <a:xfrm>
            <a:off x="1066680" y="1447920"/>
            <a:ext cx="1903680" cy="51660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700"/>
              </a:spcBef>
            </a:pPr>
            <a:r>
              <a:rPr b="0" lang="pt-BR" sz="1400" spc="-1" strike="noStrike">
                <a:solidFill>
                  <a:srgbClr val="ff3300"/>
                </a:solidFill>
                <a:latin typeface="Verdana"/>
                <a:ea typeface="DejaVu Sans"/>
              </a:rPr>
              <a:t>Conjunto de amostras</a:t>
            </a:r>
            <a:endParaRPr b="0" lang="en-US" sz="1400" spc="-1" strike="noStrike">
              <a:solidFill>
                <a:srgbClr val="ffffff"/>
              </a:solidFill>
              <a:latin typeface="Arial"/>
            </a:endParaRPr>
          </a:p>
        </p:txBody>
      </p:sp>
      <p:sp>
        <p:nvSpPr>
          <p:cNvPr id="9515" name="Oval 7"/>
          <p:cNvSpPr/>
          <p:nvPr/>
        </p:nvSpPr>
        <p:spPr>
          <a:xfrm>
            <a:off x="2133720" y="4572000"/>
            <a:ext cx="227160" cy="227160"/>
          </a:xfrm>
          <a:prstGeom prst="ellipse">
            <a:avLst/>
          </a:prstGeom>
          <a:noFill/>
          <a:ln w="28575">
            <a:solidFill>
              <a:srgbClr val="ff000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516" name="Text Box 8"/>
          <p:cNvSpPr/>
          <p:nvPr/>
        </p:nvSpPr>
        <p:spPr>
          <a:xfrm>
            <a:off x="1600200" y="4267080"/>
            <a:ext cx="989280" cy="30312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700"/>
              </a:spcBef>
            </a:pPr>
            <a:r>
              <a:rPr b="0" lang="pt-BR" sz="1400" spc="-1" strike="noStrike">
                <a:solidFill>
                  <a:srgbClr val="ff3300"/>
                </a:solidFill>
                <a:latin typeface="Verdana"/>
                <a:ea typeface="DejaVu Sans"/>
              </a:rPr>
              <a:t>Amostra</a:t>
            </a:r>
            <a:endParaRPr b="0" lang="en-US" sz="1400" spc="-1" strike="noStrike">
              <a:solidFill>
                <a:srgbClr val="ffffff"/>
              </a:solidFill>
              <a:latin typeface="Arial"/>
            </a:endParaRPr>
          </a:p>
        </p:txBody>
      </p:sp>
      <p:sp>
        <p:nvSpPr>
          <p:cNvPr id="9517" name="AutoShape 10"/>
          <p:cNvSpPr/>
          <p:nvPr/>
        </p:nvSpPr>
        <p:spPr>
          <a:xfrm rot="819000">
            <a:off x="2514600" y="2056320"/>
            <a:ext cx="5383440" cy="989280"/>
          </a:xfrm>
          <a:prstGeom prst="roundRect">
            <a:avLst>
              <a:gd name="adj" fmla="val 16667"/>
            </a:avLst>
          </a:prstGeom>
          <a:noFill/>
          <a:ln w="19050">
            <a:solidFill>
              <a:srgbClr val="ff0000"/>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4" presetSubtype="16">
                                  <p:stCondLst>
                                    <p:cond delay="0"/>
                                  </p:stCondLst>
                                  <p:childTnLst>
                                    <p:set>
                                      <p:cBhvr>
                                        <p:cTn id="66" dur="1" fill="hold">
                                          <p:stCondLst>
                                            <p:cond delay="0"/>
                                          </p:stCondLst>
                                        </p:cTn>
                                        <p:tgtEl>
                                          <p:spTgt spid="9515"/>
                                        </p:tgtEl>
                                        <p:attrNameLst>
                                          <p:attrName>style.visibility</p:attrName>
                                        </p:attrNameLst>
                                      </p:cBhvr>
                                      <p:to>
                                        <p:strVal val="visible"/>
                                      </p:to>
                                    </p:set>
                                    <p:animEffect filter="box(in)" transition="in">
                                      <p:cBhvr additive="repl">
                                        <p:cTn id="67" dur="500"/>
                                        <p:tgtEl>
                                          <p:spTgt spid="9515"/>
                                        </p:tgtEl>
                                      </p:cBhvr>
                                    </p:animEffect>
                                  </p:childTnLst>
                                </p:cTn>
                              </p:par>
                              <p:par>
                                <p:cTn id="68" nodeType="withEffect" fill="hold" presetClass="entr" presetID="4" presetSubtype="16">
                                  <p:stCondLst>
                                    <p:cond delay="0"/>
                                  </p:stCondLst>
                                  <p:childTnLst>
                                    <p:set>
                                      <p:cBhvr>
                                        <p:cTn id="69" dur="1" fill="hold">
                                          <p:stCondLst>
                                            <p:cond delay="0"/>
                                          </p:stCondLst>
                                        </p:cTn>
                                        <p:tgtEl>
                                          <p:spTgt spid="9516"/>
                                        </p:tgtEl>
                                        <p:attrNameLst>
                                          <p:attrName>style.visibility</p:attrName>
                                        </p:attrNameLst>
                                      </p:cBhvr>
                                      <p:to>
                                        <p:strVal val="visible"/>
                                      </p:to>
                                    </p:set>
                                    <p:animEffect filter="box(in)" transition="in">
                                      <p:cBhvr additive="repl">
                                        <p:cTn id="70" dur="500"/>
                                        <p:tgtEl>
                                          <p:spTgt spid="9516"/>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xit" presetID="4" presetSubtype="16">
                                  <p:stCondLst>
                                    <p:cond delay="0"/>
                                  </p:stCondLst>
                                  <p:childTnLst>
                                    <p:animEffect filter="box(in)" transition="out">
                                      <p:cBhvr additive="repl">
                                        <p:cTn id="74" dur="500"/>
                                        <p:tgtEl>
                                          <p:spTgt spid="9516"/>
                                        </p:tgtEl>
                                      </p:cBhvr>
                                    </p:animEffect>
                                    <p:set>
                                      <p:cBhvr>
                                        <p:cTn id="75" dur="1" fill="hold">
                                          <p:stCondLst>
                                            <p:cond delay="499"/>
                                          </p:stCondLst>
                                        </p:cTn>
                                        <p:tgtEl>
                                          <p:spTgt spid="9516"/>
                                        </p:tgtEl>
                                        <p:attrNameLst>
                                          <p:attrName>style.visibility</p:attrName>
                                        </p:attrNameLst>
                                      </p:cBhvr>
                                      <p:to>
                                        <p:strVal val="hidden"/>
                                      </p:to>
                                    </p:set>
                                  </p:childTnLst>
                                </p:cTn>
                              </p:par>
                              <p:par>
                                <p:cTn id="76" nodeType="withEffect" fill="hold" presetClass="exit" presetID="4" presetSubtype="16">
                                  <p:stCondLst>
                                    <p:cond delay="0"/>
                                  </p:stCondLst>
                                  <p:childTnLst>
                                    <p:animEffect filter="box(in)" transition="out">
                                      <p:cBhvr additive="repl">
                                        <p:cTn id="77" dur="500"/>
                                        <p:tgtEl>
                                          <p:spTgt spid="9515"/>
                                        </p:tgtEl>
                                      </p:cBhvr>
                                    </p:animEffect>
                                    <p:set>
                                      <p:cBhvr>
                                        <p:cTn id="78" dur="1" fill="hold">
                                          <p:stCondLst>
                                            <p:cond delay="499"/>
                                          </p:stCondLst>
                                        </p:cTn>
                                        <p:tgtEl>
                                          <p:spTgt spid="9515"/>
                                        </p:tgtEl>
                                        <p:attrNameLst>
                                          <p:attrName>style.visibility</p:attrName>
                                        </p:attrNameLst>
                                      </p:cBhvr>
                                      <p:to>
                                        <p:strVal val="hidden"/>
                                      </p:to>
                                    </p:set>
                                  </p:childTnLst>
                                </p:cTn>
                              </p:par>
                              <p:par>
                                <p:cTn id="79" nodeType="withEffect" fill="hold" presetClass="entr" presetID="4" presetSubtype="16">
                                  <p:stCondLst>
                                    <p:cond delay="0"/>
                                  </p:stCondLst>
                                  <p:childTnLst>
                                    <p:set>
                                      <p:cBhvr>
                                        <p:cTn id="80" dur="1" fill="hold">
                                          <p:stCondLst>
                                            <p:cond delay="0"/>
                                          </p:stCondLst>
                                        </p:cTn>
                                        <p:tgtEl>
                                          <p:spTgt spid="9514"/>
                                        </p:tgtEl>
                                        <p:attrNameLst>
                                          <p:attrName>style.visibility</p:attrName>
                                        </p:attrNameLst>
                                      </p:cBhvr>
                                      <p:to>
                                        <p:strVal val="visible"/>
                                      </p:to>
                                    </p:set>
                                    <p:animEffect filter="box(in)" transition="in">
                                      <p:cBhvr additive="repl">
                                        <p:cTn id="81" dur="500"/>
                                        <p:tgtEl>
                                          <p:spTgt spid="9514"/>
                                        </p:tgtEl>
                                      </p:cBhvr>
                                    </p:animEffect>
                                  </p:childTnLst>
                                </p:cTn>
                              </p:par>
                              <p:par>
                                <p:cTn id="82" nodeType="withEffect" fill="hold" presetClass="entr" presetID="3" presetSubtype="10">
                                  <p:stCondLst>
                                    <p:cond delay="0"/>
                                  </p:stCondLst>
                                  <p:childTnLst>
                                    <p:set>
                                      <p:cBhvr>
                                        <p:cTn id="83" dur="1" fill="hold">
                                          <p:stCondLst>
                                            <p:cond delay="0"/>
                                          </p:stCondLst>
                                        </p:cTn>
                                        <p:tgtEl>
                                          <p:spTgt spid="9517"/>
                                        </p:tgtEl>
                                        <p:attrNameLst>
                                          <p:attrName>style.visibility</p:attrName>
                                        </p:attrNameLst>
                                      </p:cBhvr>
                                      <p:to>
                                        <p:strVal val="visible"/>
                                      </p:to>
                                    </p:set>
                                    <p:animEffect filter="blinds(horizontal)" transition="in">
                                      <p:cBhvr additive="repl">
                                        <p:cTn id="84" dur="500"/>
                                        <p:tgtEl>
                                          <p:spTgt spid="9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graphicFrame>
        <p:nvGraphicFramePr>
          <p:cNvPr id="9519" name="Object 8"/>
          <p:cNvGraphicFramePr/>
          <p:nvPr/>
        </p:nvGraphicFramePr>
        <p:xfrm>
          <a:off x="5715000" y="2590920"/>
          <a:ext cx="3427560" cy="1395720"/>
        </p:xfrm>
        <a:graphic>
          <a:graphicData uri="http://schemas.openxmlformats.org/presentationml/2006/ole">
            <p:oleObj progId="Equation.DSMT4" r:id="rId1" spid="">
              <p:embed/>
              <p:pic>
                <p:nvPicPr>
                  <p:cNvPr id="9520" name="Object 8" descr=""/>
                  <p:cNvPicPr/>
                  <p:nvPr/>
                </p:nvPicPr>
                <p:blipFill>
                  <a:blip r:embed="rId2"/>
                  <a:stretch/>
                </p:blipFill>
                <p:spPr>
                  <a:xfrm>
                    <a:off x="5715000" y="2590920"/>
                    <a:ext cx="3427560" cy="1395720"/>
                  </a:xfrm>
                  <a:prstGeom prst="rect">
                    <a:avLst/>
                  </a:prstGeom>
                  <a:ln w="0">
                    <a:noFill/>
                  </a:ln>
                </p:spPr>
              </p:pic>
            </p:oleObj>
          </a:graphicData>
        </a:graphic>
      </p:graphicFrame>
      <p:grpSp>
        <p:nvGrpSpPr>
          <p:cNvPr id="9521" name="Group 29"/>
          <p:cNvGrpSpPr/>
          <p:nvPr/>
        </p:nvGrpSpPr>
        <p:grpSpPr>
          <a:xfrm>
            <a:off x="76320" y="2133720"/>
            <a:ext cx="5637240" cy="3972240"/>
            <a:chOff x="76320" y="2133720"/>
            <a:chExt cx="5637240" cy="3972240"/>
          </a:xfrm>
        </p:grpSpPr>
        <p:pic>
          <p:nvPicPr>
            <p:cNvPr id="9522" name="Picture 26" descr="aleatorio_cascata"/>
            <p:cNvPicPr/>
            <p:nvPr/>
          </p:nvPicPr>
          <p:blipFill>
            <a:blip r:embed="rId3"/>
            <a:stretch/>
          </p:blipFill>
          <p:spPr>
            <a:xfrm>
              <a:off x="76320" y="2133720"/>
              <a:ext cx="5637240" cy="3972240"/>
            </a:xfrm>
            <a:prstGeom prst="rect">
              <a:avLst/>
            </a:prstGeom>
            <a:ln w="9525">
              <a:noFill/>
            </a:ln>
          </p:spPr>
        </p:pic>
        <p:graphicFrame>
          <p:nvGraphicFramePr>
            <p:cNvPr id="9523" name="Object 19"/>
            <p:cNvGraphicFramePr/>
            <p:nvPr/>
          </p:nvGraphicFramePr>
          <p:xfrm>
            <a:off x="3962520" y="5334120"/>
            <a:ext cx="532080" cy="430200"/>
          </p:xfrm>
          <a:graphic>
            <a:graphicData uri="http://schemas.openxmlformats.org/presentationml/2006/ole">
              <p:oleObj progId="Equation.DSMT4" r:id="rId4" spid="">
                <p:embed/>
                <p:pic>
                  <p:nvPicPr>
                    <p:cNvPr id="9524" name="Object 19" descr=""/>
                    <p:cNvPicPr/>
                    <p:nvPr/>
                  </p:nvPicPr>
                  <p:blipFill>
                    <a:blip r:embed="rId5"/>
                    <a:stretch/>
                  </p:blipFill>
                  <p:spPr>
                    <a:xfrm>
                      <a:off x="3962520" y="5334120"/>
                      <a:ext cx="532080" cy="430200"/>
                    </a:xfrm>
                    <a:prstGeom prst="rect">
                      <a:avLst/>
                    </a:prstGeom>
                    <a:ln w="0">
                      <a:noFill/>
                    </a:ln>
                  </p:spPr>
                </p:pic>
              </p:oleObj>
            </a:graphicData>
          </a:graphic>
        </p:graphicFrame>
        <p:graphicFrame>
          <p:nvGraphicFramePr>
            <p:cNvPr id="9525" name="Object 15"/>
            <p:cNvGraphicFramePr/>
            <p:nvPr/>
          </p:nvGraphicFramePr>
          <p:xfrm>
            <a:off x="4343400" y="4724280"/>
            <a:ext cx="570240" cy="430200"/>
          </p:xfrm>
          <a:graphic>
            <a:graphicData uri="http://schemas.openxmlformats.org/presentationml/2006/ole">
              <p:oleObj progId="Equation.DSMT4" r:id="rId6" spid="">
                <p:embed/>
                <p:pic>
                  <p:nvPicPr>
                    <p:cNvPr id="9526" name="Object 15" descr=""/>
                    <p:cNvPicPr/>
                    <p:nvPr/>
                  </p:nvPicPr>
                  <p:blipFill>
                    <a:blip r:embed="rId7"/>
                    <a:stretch/>
                  </p:blipFill>
                  <p:spPr>
                    <a:xfrm>
                      <a:off x="4343400" y="4724280"/>
                      <a:ext cx="570240" cy="430200"/>
                    </a:xfrm>
                    <a:prstGeom prst="rect">
                      <a:avLst/>
                    </a:prstGeom>
                    <a:ln w="0">
                      <a:noFill/>
                    </a:ln>
                  </p:spPr>
                </p:pic>
              </p:oleObj>
            </a:graphicData>
          </a:graphic>
        </p:graphicFrame>
        <p:graphicFrame>
          <p:nvGraphicFramePr>
            <p:cNvPr id="9527" name="Object 21"/>
            <p:cNvGraphicFramePr/>
            <p:nvPr/>
          </p:nvGraphicFramePr>
          <p:xfrm>
            <a:off x="4648320" y="4038480"/>
            <a:ext cx="557280" cy="430200"/>
          </p:xfrm>
          <a:graphic>
            <a:graphicData uri="http://schemas.openxmlformats.org/presentationml/2006/ole">
              <p:oleObj progId="Equation.DSMT4" r:id="rId8" spid="">
                <p:embed/>
                <p:pic>
                  <p:nvPicPr>
                    <p:cNvPr id="9528" name="Object 21" descr=""/>
                    <p:cNvPicPr/>
                    <p:nvPr/>
                  </p:nvPicPr>
                  <p:blipFill>
                    <a:blip r:embed="rId9"/>
                    <a:stretch/>
                  </p:blipFill>
                  <p:spPr>
                    <a:xfrm>
                      <a:off x="4648320" y="4038480"/>
                      <a:ext cx="557280" cy="430200"/>
                    </a:xfrm>
                    <a:prstGeom prst="rect">
                      <a:avLst/>
                    </a:prstGeom>
                    <a:ln w="0">
                      <a:noFill/>
                    </a:ln>
                  </p:spPr>
                </p:pic>
              </p:oleObj>
            </a:graphicData>
          </a:graphic>
        </p:graphicFrame>
        <p:graphicFrame>
          <p:nvGraphicFramePr>
            <p:cNvPr id="9529" name="Object 22"/>
            <p:cNvGraphicFramePr/>
            <p:nvPr/>
          </p:nvGraphicFramePr>
          <p:xfrm>
            <a:off x="5029200" y="3429000"/>
            <a:ext cx="544680" cy="328680"/>
          </p:xfrm>
          <a:graphic>
            <a:graphicData uri="http://schemas.openxmlformats.org/presentationml/2006/ole">
              <p:oleObj progId="Equation.DSMT4" r:id="rId10" spid="">
                <p:embed/>
                <p:pic>
                  <p:nvPicPr>
                    <p:cNvPr id="9530" name="Object 22" descr=""/>
                    <p:cNvPicPr/>
                    <p:nvPr/>
                  </p:nvPicPr>
                  <p:blipFill>
                    <a:blip r:embed="rId11"/>
                    <a:stretch/>
                  </p:blipFill>
                  <p:spPr>
                    <a:xfrm>
                      <a:off x="5029200" y="3429000"/>
                      <a:ext cx="544680" cy="328680"/>
                    </a:xfrm>
                    <a:prstGeom prst="rect">
                      <a:avLst/>
                    </a:prstGeom>
                    <a:ln w="0">
                      <a:noFill/>
                    </a:ln>
                  </p:spPr>
                </p:pic>
              </p:oleObj>
            </a:graphicData>
          </a:graphic>
        </p:graphicFrame>
      </p:grpSp>
      <p:graphicFrame>
        <p:nvGraphicFramePr>
          <p:cNvPr id="9531" name="Object 27"/>
          <p:cNvGraphicFramePr/>
          <p:nvPr/>
        </p:nvGraphicFramePr>
        <p:xfrm>
          <a:off x="5715000" y="4800600"/>
          <a:ext cx="3427560" cy="1497240"/>
        </p:xfrm>
        <a:graphic>
          <a:graphicData uri="http://schemas.openxmlformats.org/presentationml/2006/ole">
            <p:oleObj progId="Equation.DSMT4" r:id="rId12" spid="">
              <p:embed/>
              <p:pic>
                <p:nvPicPr>
                  <p:cNvPr id="9532" name="Object 27" descr=""/>
                  <p:cNvPicPr/>
                  <p:nvPr/>
                </p:nvPicPr>
                <p:blipFill>
                  <a:blip r:embed="rId13"/>
                  <a:stretch/>
                </p:blipFill>
                <p:spPr>
                  <a:xfrm>
                    <a:off x="5715000" y="4800600"/>
                    <a:ext cx="3427560" cy="1497240"/>
                  </a:xfrm>
                  <a:prstGeom prst="rect">
                    <a:avLst/>
                  </a:prstGeom>
                  <a:ln w="0">
                    <a:noFill/>
                  </a:ln>
                </p:spPr>
              </p:pic>
            </p:oleObj>
          </a:graphicData>
        </a:graphic>
      </p:graphicFrame>
      <p:sp>
        <p:nvSpPr>
          <p:cNvPr id="9533" name="Text Box 30"/>
          <p:cNvSpPr/>
          <p:nvPr/>
        </p:nvSpPr>
        <p:spPr>
          <a:xfrm>
            <a:off x="5867280" y="2133720"/>
            <a:ext cx="2970360" cy="36396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0" lang="pt-BR" sz="1800" spc="-1" strike="noStrike">
                <a:solidFill>
                  <a:srgbClr val="eaeaea"/>
                </a:solidFill>
                <a:latin typeface="Verdana"/>
                <a:ea typeface="DejaVu Sans"/>
              </a:rPr>
              <a:t>Estacionário</a:t>
            </a:r>
            <a:endParaRPr b="0" lang="en-US" sz="1800" spc="-1" strike="noStrike">
              <a:solidFill>
                <a:srgbClr val="ffffff"/>
              </a:solidFill>
              <a:latin typeface="Arial"/>
            </a:endParaRPr>
          </a:p>
        </p:txBody>
      </p:sp>
      <p:sp>
        <p:nvSpPr>
          <p:cNvPr id="9534" name="Text Box 33"/>
          <p:cNvSpPr/>
          <p:nvPr/>
        </p:nvSpPr>
        <p:spPr>
          <a:xfrm>
            <a:off x="5943600" y="4343400"/>
            <a:ext cx="2970360" cy="36396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601"/>
              </a:spcBef>
            </a:pPr>
            <a:r>
              <a:rPr b="0" lang="pt-BR" sz="1800" spc="-1" strike="noStrike">
                <a:solidFill>
                  <a:srgbClr val="eaeaea"/>
                </a:solidFill>
                <a:latin typeface="Verdana"/>
                <a:ea typeface="DejaVu Sans"/>
              </a:rPr>
              <a:t>Ergódigo</a:t>
            </a:r>
            <a:endParaRPr b="0" lang="en-US" sz="1800" spc="-1" strike="noStrike">
              <a:solidFill>
                <a:srgbClr val="ffffff"/>
              </a:solidFill>
              <a:latin typeface="Arial"/>
            </a:endParaRPr>
          </a:p>
        </p:txBody>
      </p:sp>
      <p:pic>
        <p:nvPicPr>
          <p:cNvPr id="9535" name="" descr=""/>
          <p:cNvPicPr/>
          <p:nvPr/>
        </p:nvPicPr>
        <p:blipFill>
          <a:blip r:embed="rId14"/>
          <a:stretch/>
        </p:blipFill>
        <p:spPr>
          <a:xfrm>
            <a:off x="5715000" y="2590920"/>
            <a:ext cx="3427920" cy="1396080"/>
          </a:xfrm>
          <a:prstGeom prst="rect">
            <a:avLst/>
          </a:prstGeom>
          <a:ln w="0">
            <a:noFill/>
          </a:ln>
        </p:spPr>
      </p:pic>
      <p:pic>
        <p:nvPicPr>
          <p:cNvPr id="9536" name="" descr=""/>
          <p:cNvPicPr/>
          <p:nvPr/>
        </p:nvPicPr>
        <p:blipFill>
          <a:blip r:embed="rId15"/>
          <a:stretch/>
        </p:blipFill>
        <p:spPr>
          <a:xfrm>
            <a:off x="3962520" y="5334120"/>
            <a:ext cx="532440" cy="430560"/>
          </a:xfrm>
          <a:prstGeom prst="rect">
            <a:avLst/>
          </a:prstGeom>
          <a:ln w="0">
            <a:noFill/>
          </a:ln>
        </p:spPr>
      </p:pic>
      <p:pic>
        <p:nvPicPr>
          <p:cNvPr id="9537" name="" descr=""/>
          <p:cNvPicPr/>
          <p:nvPr/>
        </p:nvPicPr>
        <p:blipFill>
          <a:blip r:embed="rId16"/>
          <a:stretch/>
        </p:blipFill>
        <p:spPr>
          <a:xfrm>
            <a:off x="4343400" y="4724280"/>
            <a:ext cx="570600" cy="430560"/>
          </a:xfrm>
          <a:prstGeom prst="rect">
            <a:avLst/>
          </a:prstGeom>
          <a:ln w="0">
            <a:noFill/>
          </a:ln>
        </p:spPr>
      </p:pic>
      <p:pic>
        <p:nvPicPr>
          <p:cNvPr id="9538" name="" descr=""/>
          <p:cNvPicPr/>
          <p:nvPr/>
        </p:nvPicPr>
        <p:blipFill>
          <a:blip r:embed="rId17"/>
          <a:stretch/>
        </p:blipFill>
        <p:spPr>
          <a:xfrm>
            <a:off x="4648320" y="4038480"/>
            <a:ext cx="557640" cy="430560"/>
          </a:xfrm>
          <a:prstGeom prst="rect">
            <a:avLst/>
          </a:prstGeom>
          <a:ln w="0">
            <a:noFill/>
          </a:ln>
        </p:spPr>
      </p:pic>
      <p:pic>
        <p:nvPicPr>
          <p:cNvPr id="9539" name="" descr=""/>
          <p:cNvPicPr/>
          <p:nvPr/>
        </p:nvPicPr>
        <p:blipFill>
          <a:blip r:embed="rId18"/>
          <a:stretch/>
        </p:blipFill>
        <p:spPr>
          <a:xfrm>
            <a:off x="5029200" y="3429000"/>
            <a:ext cx="545040" cy="329040"/>
          </a:xfrm>
          <a:prstGeom prst="rect">
            <a:avLst/>
          </a:prstGeom>
          <a:ln w="0">
            <a:noFill/>
          </a:ln>
        </p:spPr>
      </p:pic>
      <p:pic>
        <p:nvPicPr>
          <p:cNvPr id="9540" name="" descr=""/>
          <p:cNvPicPr/>
          <p:nvPr/>
        </p:nvPicPr>
        <p:blipFill>
          <a:blip r:embed="rId19"/>
          <a:stretch/>
        </p:blipFill>
        <p:spPr>
          <a:xfrm>
            <a:off x="5715000" y="4800600"/>
            <a:ext cx="3427920" cy="1497600"/>
          </a:xfrm>
          <a:prstGeom prst="rect">
            <a:avLst/>
          </a:prstGeom>
          <a:ln w="0">
            <a:noFill/>
          </a:ln>
        </p:spPr>
      </p:pic>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3" presetSubtype="10">
                                  <p:stCondLst>
                                    <p:cond delay="0"/>
                                  </p:stCondLst>
                                  <p:childTnLst>
                                    <p:set>
                                      <p:cBhvr>
                                        <p:cTn id="90" dur="1" fill="hold">
                                          <p:stCondLst>
                                            <p:cond delay="0"/>
                                          </p:stCondLst>
                                        </p:cTn>
                                        <p:tgtEl>
                                          <p:spTgt spid="9533"/>
                                        </p:tgtEl>
                                        <p:attrNameLst>
                                          <p:attrName>style.visibility</p:attrName>
                                        </p:attrNameLst>
                                      </p:cBhvr>
                                      <p:to>
                                        <p:strVal val="visible"/>
                                      </p:to>
                                    </p:set>
                                    <p:animEffect filter="blinds(horizontal)" transition="in">
                                      <p:cBhvr additive="repl">
                                        <p:cTn id="91" dur="500"/>
                                        <p:tgtEl>
                                          <p:spTgt spid="9533"/>
                                        </p:tgtEl>
                                      </p:cBhvr>
                                    </p:animEffec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3" presetSubtype="10">
                                  <p:stCondLst>
                                    <p:cond delay="0"/>
                                  </p:stCondLst>
                                  <p:childTnLst>
                                    <p:set>
                                      <p:cBhvr>
                                        <p:cTn id="95" dur="1" fill="hold">
                                          <p:stCondLst>
                                            <p:cond delay="0"/>
                                          </p:stCondLst>
                                        </p:cTn>
                                        <p:tgtEl>
                                          <p:spTgt spid="9534"/>
                                        </p:tgtEl>
                                        <p:attrNameLst>
                                          <p:attrName>style.visibility</p:attrName>
                                        </p:attrNameLst>
                                      </p:cBhvr>
                                      <p:to>
                                        <p:strVal val="visible"/>
                                      </p:to>
                                    </p:set>
                                    <p:animEffect filter="blinds(horizontal)" transition="in">
                                      <p:cBhvr additive="repl">
                                        <p:cTn id="96" dur="500"/>
                                        <p:tgtEl>
                                          <p:spTgt spid="9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1" name="PlaceHolder 1"/>
          <p:cNvSpPr>
            <a:spLocks noGrp="1"/>
          </p:cNvSpPr>
          <p:nvPr>
            <p:ph type="title"/>
          </p:nvPr>
        </p:nvSpPr>
        <p:spPr>
          <a:xfrm>
            <a:off x="457200" y="277920"/>
            <a:ext cx="8228160" cy="1138320"/>
          </a:xfrm>
          <a:prstGeom prst="rect">
            <a:avLst/>
          </a:prstGeom>
          <a:noFill/>
          <a:ln w="9360">
            <a:noFill/>
          </a:ln>
        </p:spPr>
        <p:txBody>
          <a:bodyPr numCol="1" spcCol="0" lIns="0" rIns="0" tIns="0" bIns="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sp>
        <p:nvSpPr>
          <p:cNvPr id="9542" name="PlaceHolder 2"/>
          <p:cNvSpPr>
            <a:spLocks noGrp="1"/>
          </p:cNvSpPr>
          <p:nvPr>
            <p:ph/>
          </p:nvPr>
        </p:nvSpPr>
        <p:spPr>
          <a:xfrm>
            <a:off x="5334120" y="2916360"/>
            <a:ext cx="3656160" cy="2055960"/>
          </a:xfrm>
          <a:prstGeom prst="rect">
            <a:avLst/>
          </a:prstGeom>
          <a:noFill/>
          <a:ln w="9360">
            <a:noFill/>
          </a:ln>
        </p:spPr>
        <p:txBody>
          <a:bodyPr numCol="1" spcCol="0" lIns="0" rIns="0" tIns="0" bIns="0" anchor="t">
            <a:noAutofit/>
          </a:bodyPr>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Propriedades estatísticas variantes no tempo</a:t>
            </a:r>
            <a:endParaRPr b="0" lang="en-US" sz="2400" spc="-1" strike="noStrike">
              <a:solidFill>
                <a:srgbClr val="ffffff"/>
              </a:solidFill>
              <a:latin typeface="Arial"/>
            </a:endParaRPr>
          </a:p>
          <a:p>
            <a:pPr marL="343080" indent="-343080">
              <a:lnSpc>
                <a:spcPct val="100000"/>
              </a:lnSpc>
              <a:spcBef>
                <a:spcPts val="479"/>
              </a:spcBef>
              <a:buClr>
                <a:srgbClr val="cad4dc"/>
              </a:buClr>
              <a:buSzPct val="60000"/>
              <a:buFont typeface="Wingdings" charset="2"/>
              <a:buChar char=""/>
            </a:pPr>
            <a:r>
              <a:rPr b="0" lang="pt-BR" sz="2400" spc="-1" strike="noStrike">
                <a:solidFill>
                  <a:srgbClr val="eaeaea"/>
                </a:solidFill>
                <a:latin typeface="Verdana"/>
              </a:rPr>
              <a:t>Podem apresentar tendências</a:t>
            </a:r>
            <a:endParaRPr b="0" lang="en-US" sz="2400" spc="-1" strike="noStrike">
              <a:solidFill>
                <a:srgbClr val="ffffff"/>
              </a:solidFill>
              <a:latin typeface="Arial"/>
            </a:endParaRPr>
          </a:p>
        </p:txBody>
      </p:sp>
      <p:pic>
        <p:nvPicPr>
          <p:cNvPr id="9543" name="Picture 8" descr="seno"/>
          <p:cNvPicPr/>
          <p:nvPr/>
        </p:nvPicPr>
        <p:blipFill>
          <a:blip r:embed="rId1"/>
          <a:stretch/>
        </p:blipFill>
        <p:spPr>
          <a:xfrm>
            <a:off x="260280" y="1676520"/>
            <a:ext cx="3014640" cy="2187720"/>
          </a:xfrm>
          <a:prstGeom prst="rect">
            <a:avLst/>
          </a:prstGeom>
          <a:ln w="9525">
            <a:noFill/>
          </a:ln>
        </p:spPr>
      </p:pic>
      <p:sp>
        <p:nvSpPr>
          <p:cNvPr id="9544" name="AutoShape 12"/>
          <p:cNvSpPr/>
          <p:nvPr/>
        </p:nvSpPr>
        <p:spPr>
          <a:xfrm>
            <a:off x="3505320" y="3733920"/>
            <a:ext cx="1598760" cy="455760"/>
          </a:xfrm>
          <a:prstGeom prst="rightArrow">
            <a:avLst>
              <a:gd name="adj1" fmla="val 50000"/>
              <a:gd name="adj2" fmla="val 87500"/>
            </a:avLst>
          </a:prstGeom>
          <a:solidFill>
            <a:schemeClr val="tx1"/>
          </a:solidFill>
          <a:ln w="9525">
            <a:solidFill>
              <a:srgbClr val="eaeaea"/>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9545" name="Picture 14" descr="reta_inclinada"/>
          <p:cNvPicPr/>
          <p:nvPr/>
        </p:nvPicPr>
        <p:blipFill>
          <a:blip r:embed="rId2"/>
          <a:stretch/>
        </p:blipFill>
        <p:spPr>
          <a:xfrm>
            <a:off x="228600" y="4038480"/>
            <a:ext cx="3014640" cy="2187720"/>
          </a:xfrm>
          <a:prstGeom prst="rect">
            <a:avLst/>
          </a:prstGeom>
          <a:ln w="9525">
            <a:noFill/>
          </a:ln>
        </p:spPr>
      </p:pic>
      <p:graphicFrame>
        <p:nvGraphicFramePr>
          <p:cNvPr id="9546" name="Object 17"/>
          <p:cNvGraphicFramePr/>
          <p:nvPr/>
        </p:nvGraphicFramePr>
        <p:xfrm>
          <a:off x="3505320" y="3124080"/>
          <a:ext cx="1598760" cy="509760"/>
        </p:xfrm>
        <a:graphic>
          <a:graphicData uri="http://schemas.openxmlformats.org/presentationml/2006/ole">
            <p:oleObj progId="Equation.DSMT4" r:id="rId3" spid="">
              <p:embed/>
              <p:pic>
                <p:nvPicPr>
                  <p:cNvPr id="9547" name="Object 17" descr=""/>
                  <p:cNvPicPr/>
                  <p:nvPr/>
                </p:nvPicPr>
                <p:blipFill>
                  <a:blip r:embed="rId4"/>
                  <a:stretch/>
                </p:blipFill>
                <p:spPr>
                  <a:xfrm>
                    <a:off x="3505320" y="3124080"/>
                    <a:ext cx="1598760" cy="509760"/>
                  </a:xfrm>
                  <a:prstGeom prst="rect">
                    <a:avLst/>
                  </a:prstGeom>
                  <a:ln w="0">
                    <a:noFill/>
                  </a:ln>
                </p:spPr>
              </p:pic>
            </p:oleObj>
          </a:graphicData>
        </a:graphic>
      </p:graphicFrame>
      <p:pic>
        <p:nvPicPr>
          <p:cNvPr id="9548" name="" descr=""/>
          <p:cNvPicPr/>
          <p:nvPr/>
        </p:nvPicPr>
        <p:blipFill>
          <a:blip r:embed="rId5"/>
          <a:stretch/>
        </p:blipFill>
        <p:spPr>
          <a:xfrm>
            <a:off x="3505320" y="3124080"/>
            <a:ext cx="1599120" cy="506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Descrições básicas e propriedades de sinais</a:t>
            </a:r>
            <a:endParaRPr b="0" lang="en-US" sz="4000" spc="-1" strike="noStrike">
              <a:solidFill>
                <a:srgbClr val="ffffff"/>
              </a:solidFill>
              <a:latin typeface="Arial"/>
            </a:endParaRPr>
          </a:p>
        </p:txBody>
      </p:sp>
      <p:graphicFrame>
        <p:nvGraphicFramePr>
          <p:cNvPr id="9550" name="Object 8"/>
          <p:cNvGraphicFramePr/>
          <p:nvPr/>
        </p:nvGraphicFramePr>
        <p:xfrm>
          <a:off x="2666880" y="4952880"/>
          <a:ext cx="3808440" cy="1594080"/>
        </p:xfrm>
        <a:graphic>
          <a:graphicData uri="http://schemas.openxmlformats.org/presentationml/2006/ole">
            <p:oleObj progId="Equation.DSMT4" r:id="rId1" spid="">
              <p:embed/>
              <p:pic>
                <p:nvPicPr>
                  <p:cNvPr id="9551" name="Object 8" descr=""/>
                  <p:cNvPicPr/>
                  <p:nvPr/>
                </p:nvPicPr>
                <p:blipFill>
                  <a:blip r:embed="rId2"/>
                  <a:stretch/>
                </p:blipFill>
                <p:spPr>
                  <a:xfrm>
                    <a:off x="2666880" y="4952880"/>
                    <a:ext cx="3808440" cy="1594080"/>
                  </a:xfrm>
                  <a:prstGeom prst="rect">
                    <a:avLst/>
                  </a:prstGeom>
                  <a:ln w="0">
                    <a:noFill/>
                  </a:ln>
                </p:spPr>
              </p:pic>
            </p:oleObj>
          </a:graphicData>
        </a:graphic>
      </p:graphicFrame>
      <p:sp>
        <p:nvSpPr>
          <p:cNvPr id="9552" name="Rectangle 10"/>
          <p:cNvSpPr/>
          <p:nvPr/>
        </p:nvSpPr>
        <p:spPr>
          <a:xfrm>
            <a:off x="2743200" y="1600200"/>
            <a:ext cx="4113360" cy="1138320"/>
          </a:xfrm>
          <a:prstGeom prst="rect">
            <a:avLst/>
          </a:prstGeom>
          <a:noFill/>
          <a:ln w="9525">
            <a:noFill/>
          </a:ln>
        </p:spPr>
        <p:style>
          <a:lnRef idx="0"/>
          <a:fillRef idx="0"/>
          <a:effectRef idx="0"/>
          <a:fontRef idx="minor"/>
        </p:style>
        <p:txBody>
          <a:bodyPr lIns="90000" rIns="90000" tIns="45000" bIns="45000" anchor="ctr">
            <a:noAutofit/>
          </a:bodyPr>
          <a:p>
            <a:pPr algn="ctr">
              <a:lnSpc>
                <a:spcPct val="100000"/>
              </a:lnSpc>
            </a:pPr>
            <a:r>
              <a:rPr b="0" lang="pt-BR" sz="2800" spc="-1" strike="noStrike">
                <a:solidFill>
                  <a:srgbClr val="cad4dc"/>
                </a:solidFill>
                <a:latin typeface="Arial"/>
                <a:ea typeface="DejaVu Sans"/>
              </a:rPr>
              <a:t>Amostras estacionárias</a:t>
            </a:r>
            <a:endParaRPr b="0" lang="en-US" sz="2800" spc="-1" strike="noStrike">
              <a:solidFill>
                <a:srgbClr val="ffffff"/>
              </a:solidFill>
              <a:latin typeface="Arial"/>
            </a:endParaRPr>
          </a:p>
        </p:txBody>
      </p:sp>
      <p:sp>
        <p:nvSpPr>
          <p:cNvPr id="9553" name="Text Box 11"/>
          <p:cNvSpPr/>
          <p:nvPr/>
        </p:nvSpPr>
        <p:spPr>
          <a:xfrm>
            <a:off x="380880" y="3090960"/>
            <a:ext cx="8456760" cy="1263240"/>
          </a:xfrm>
          <a:prstGeom prst="rect">
            <a:avLst/>
          </a:prstGeom>
          <a:noFill/>
          <a:ln w="9525">
            <a:noFill/>
          </a:ln>
        </p:spPr>
        <p:style>
          <a:lnRef idx="0"/>
          <a:fillRef idx="0"/>
          <a:effectRef idx="0"/>
          <a:fontRef idx="minor"/>
        </p:style>
        <p:txBody>
          <a:bodyPr lIns="90000" rIns="90000" tIns="45000" bIns="45000" anchor="t">
            <a:spAutoFit/>
          </a:bodyPr>
          <a:p>
            <a:pPr marL="216000" indent="-216000">
              <a:lnSpc>
                <a:spcPct val="100000"/>
              </a:lnSpc>
              <a:spcBef>
                <a:spcPts val="601"/>
              </a:spcBef>
              <a:buClr>
                <a:srgbClr val="eaeaea"/>
              </a:buClr>
              <a:buFont typeface="Symbol"/>
              <a:buChar char=""/>
            </a:pPr>
            <a:r>
              <a:rPr b="0" lang="pt-BR" sz="1800" spc="-1" strike="noStrike">
                <a:solidFill>
                  <a:srgbClr val="eaeaea"/>
                </a:solidFill>
                <a:latin typeface="Verdana"/>
                <a:ea typeface="DejaVu Sans"/>
              </a:rPr>
              <a:t> </a:t>
            </a:r>
            <a:r>
              <a:rPr b="0" lang="pt-BR" sz="1800" spc="-1" strike="noStrike">
                <a:solidFill>
                  <a:srgbClr val="eaeaea"/>
                </a:solidFill>
                <a:latin typeface="Verdana"/>
                <a:ea typeface="DejaVu Sans"/>
              </a:rPr>
              <a:t>Há pouca variação das propriedades estatísticas em amostras subseqüentes</a:t>
            </a:r>
            <a:endParaRPr b="0" lang="en-US" sz="1800" spc="-1" strike="noStrike">
              <a:solidFill>
                <a:srgbClr val="ffffff"/>
              </a:solidFill>
              <a:latin typeface="Arial"/>
            </a:endParaRPr>
          </a:p>
          <a:p>
            <a:pPr marL="216000" indent="-216000">
              <a:lnSpc>
                <a:spcPct val="100000"/>
              </a:lnSpc>
              <a:spcBef>
                <a:spcPts val="601"/>
              </a:spcBef>
              <a:buClr>
                <a:srgbClr val="eaeaea"/>
              </a:buClr>
              <a:buFont typeface="Symbol"/>
              <a:buChar char=""/>
            </a:pPr>
            <a:r>
              <a:rPr b="0" lang="pt-BR" sz="1800" spc="-1" strike="noStrike">
                <a:solidFill>
                  <a:srgbClr val="eaeaea"/>
                </a:solidFill>
                <a:latin typeface="Verdana"/>
                <a:ea typeface="DejaVu Sans"/>
              </a:rPr>
              <a:t> </a:t>
            </a:r>
            <a:r>
              <a:rPr b="0" lang="pt-BR" sz="1800" spc="-1" strike="noStrike">
                <a:solidFill>
                  <a:srgbClr val="eaeaea"/>
                </a:solidFill>
                <a:latin typeface="Verdana"/>
                <a:ea typeface="DejaVu Sans"/>
              </a:rPr>
              <a:t>O termo “pouca variação“ se refere há existência de valor de confiança finito para os parâmetros estimados</a:t>
            </a:r>
            <a:endParaRPr b="0" lang="en-US" sz="1800" spc="-1" strike="noStrike">
              <a:solidFill>
                <a:srgbClr val="ffffff"/>
              </a:solidFill>
              <a:latin typeface="Arial"/>
            </a:endParaRPr>
          </a:p>
        </p:txBody>
      </p:sp>
      <p:pic>
        <p:nvPicPr>
          <p:cNvPr id="9554" name="" descr=""/>
          <p:cNvPicPr/>
          <p:nvPr/>
        </p:nvPicPr>
        <p:blipFill>
          <a:blip r:embed="rId3"/>
          <a:stretch/>
        </p:blipFill>
        <p:spPr>
          <a:xfrm>
            <a:off x="2666880" y="4952880"/>
            <a:ext cx="3808800" cy="15865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5"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56"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200000"/>
              </a:lnSpc>
              <a:spcBef>
                <a:spcPts val="641"/>
              </a:spcBef>
              <a:buClr>
                <a:srgbClr val="cad4dc"/>
              </a:buClr>
              <a:buSzPct val="60000"/>
              <a:buFont typeface="Wingdings" charset="2"/>
              <a:buChar char=""/>
            </a:pPr>
            <a:r>
              <a:rPr b="0" lang="pt-BR" sz="3200" spc="-1" strike="noStrike">
                <a:solidFill>
                  <a:srgbClr val="eaeaea"/>
                </a:solidFill>
                <a:latin typeface="Verdana"/>
              </a:rPr>
              <a:t>Média e média quadrática</a:t>
            </a:r>
            <a:endParaRPr b="0" lang="en-US" sz="3200" spc="-1" strike="noStrike">
              <a:solidFill>
                <a:srgbClr val="ffffff"/>
              </a:solidFill>
              <a:latin typeface="Arial"/>
            </a:endParaRPr>
          </a:p>
          <a:p>
            <a:pPr marL="343080" indent="-343080">
              <a:lnSpc>
                <a:spcPct val="200000"/>
              </a:lnSpc>
              <a:spcBef>
                <a:spcPts val="641"/>
              </a:spcBef>
              <a:buClr>
                <a:srgbClr val="cad4dc"/>
              </a:buClr>
              <a:buSzPct val="60000"/>
              <a:buFont typeface="Wingdings" charset="2"/>
              <a:buChar char=""/>
            </a:pPr>
            <a:r>
              <a:rPr b="0" lang="pt-BR" sz="3200" spc="-1" strike="noStrike">
                <a:solidFill>
                  <a:srgbClr val="eaeaea"/>
                </a:solidFill>
                <a:latin typeface="Verdana"/>
              </a:rPr>
              <a:t>Funções densidade probabilidade</a:t>
            </a:r>
            <a:endParaRPr b="0" lang="en-US" sz="3200" spc="-1" strike="noStrike">
              <a:solidFill>
                <a:srgbClr val="ffffff"/>
              </a:solidFill>
              <a:latin typeface="Arial"/>
            </a:endParaRPr>
          </a:p>
          <a:p>
            <a:pPr marL="343080" indent="-343080">
              <a:lnSpc>
                <a:spcPct val="200000"/>
              </a:lnSpc>
              <a:spcBef>
                <a:spcPts val="641"/>
              </a:spcBef>
              <a:buClr>
                <a:srgbClr val="cad4dc"/>
              </a:buClr>
              <a:buSzPct val="60000"/>
              <a:buFont typeface="Wingdings" charset="2"/>
              <a:buChar char=""/>
            </a:pPr>
            <a:r>
              <a:rPr b="0" lang="pt-BR" sz="3200" spc="-1" strike="noStrike">
                <a:solidFill>
                  <a:srgbClr val="eaeaea"/>
                </a:solidFill>
                <a:latin typeface="Verdana"/>
              </a:rPr>
              <a:t>Funções de auto correlação</a:t>
            </a:r>
            <a:endParaRPr b="0" lang="en-US" sz="3200" spc="-1" strike="noStrike">
              <a:solidFill>
                <a:srgbClr val="ffffff"/>
              </a:solidFill>
              <a:latin typeface="Arial"/>
            </a:endParaRPr>
          </a:p>
          <a:p>
            <a:pPr marL="343080" indent="-343080">
              <a:lnSpc>
                <a:spcPct val="200000"/>
              </a:lnSpc>
              <a:spcBef>
                <a:spcPts val="641"/>
              </a:spcBef>
              <a:buClr>
                <a:srgbClr val="cad4dc"/>
              </a:buClr>
              <a:buSzPct val="60000"/>
              <a:buFont typeface="Wingdings" charset="2"/>
              <a:buChar char=""/>
            </a:pPr>
            <a:r>
              <a:rPr b="0" lang="pt-BR" sz="3200" spc="-1" strike="noStrike">
                <a:solidFill>
                  <a:srgbClr val="eaeaea"/>
                </a:solidFill>
                <a:latin typeface="Verdana"/>
              </a:rPr>
              <a:t>Funções auto densidade espectral</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Média e média quadrática</a:t>
            </a:r>
            <a:endParaRPr b="0" lang="en-US" sz="4400" spc="-1" strike="noStrike">
              <a:solidFill>
                <a:srgbClr val="ffffff"/>
              </a:solidFill>
              <a:latin typeface="Arial"/>
            </a:endParaRPr>
          </a:p>
        </p:txBody>
      </p:sp>
      <p:sp>
        <p:nvSpPr>
          <p:cNvPr id="9558"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Qasmi, M. and P. Delobelle, </a:t>
            </a:r>
            <a:r>
              <a:rPr b="1" lang="en-US" sz="1600" spc="-1" strike="noStrike">
                <a:solidFill>
                  <a:srgbClr val="eaeaea"/>
                </a:solidFill>
                <a:latin typeface="Verdana"/>
              </a:rPr>
              <a:t>“Influence of the average roughness Rms on the precision of the Young's modulus and hardness determination using nanoindentation technique with a Berkovich indenter”</a:t>
            </a:r>
            <a:r>
              <a:rPr b="0" lang="en-US" sz="1600" spc="-1" strike="noStrike">
                <a:solidFill>
                  <a:srgbClr val="eaeaea"/>
                </a:solidFill>
                <a:latin typeface="Verdana"/>
              </a:rPr>
              <a:t>. Surface and Coatings Technology, 2006. 201(3-4): p. 1191-1199.</a:t>
            </a:r>
            <a:endParaRPr b="0" lang="en-US" sz="1600" spc="-1" strike="noStrike">
              <a:solidFill>
                <a:srgbClr val="ffffff"/>
              </a:solidFill>
              <a:latin typeface="Arial"/>
            </a:endParaRPr>
          </a:p>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Jackson, J.D., O. Büyükalaca, and S. He, </a:t>
            </a:r>
            <a:r>
              <a:rPr b="1" lang="en-US" sz="1600" spc="-1" strike="noStrike">
                <a:solidFill>
                  <a:srgbClr val="eaeaea"/>
                </a:solidFill>
                <a:latin typeface="Verdana"/>
              </a:rPr>
              <a:t>“Heat transfer in a pipe under conditions of transient turbulent flow.”</a:t>
            </a:r>
            <a:r>
              <a:rPr b="0" lang="en-US" sz="1600" spc="-1" strike="noStrike">
                <a:solidFill>
                  <a:srgbClr val="eaeaea"/>
                </a:solidFill>
                <a:latin typeface="Verdana"/>
              </a:rPr>
              <a:t> International Journal of Heat and Fluid Flow, 1999. 20(2): p. 115-127.</a:t>
            </a:r>
            <a:endParaRPr b="0" lang="en-US" sz="1600" spc="-1" strike="noStrike">
              <a:solidFill>
                <a:srgbClr val="ffffff"/>
              </a:solidFill>
              <a:latin typeface="Arial"/>
            </a:endParaRPr>
          </a:p>
          <a:p>
            <a:pPr marL="343080" indent="-343080">
              <a:lnSpc>
                <a:spcPct val="100000"/>
              </a:lnSpc>
              <a:spcBef>
                <a:spcPts val="320"/>
              </a:spcBef>
              <a:buClr>
                <a:srgbClr val="cad4dc"/>
              </a:buClr>
              <a:buSzPct val="60000"/>
              <a:buFont typeface="Wingdings" charset="2"/>
              <a:buChar char=""/>
            </a:pPr>
            <a:r>
              <a:rPr b="0" lang="it-IT" sz="1600" spc="-1" strike="noStrike">
                <a:solidFill>
                  <a:srgbClr val="eaeaea"/>
                </a:solidFill>
                <a:latin typeface="Verdana"/>
              </a:rPr>
              <a:t>Dittmer, J., R. Judaschke, and S. Büttgenbach, </a:t>
            </a:r>
            <a:r>
              <a:rPr b="1" lang="it-IT" sz="1600" spc="-1" strike="noStrike">
                <a:solidFill>
                  <a:srgbClr val="eaeaea"/>
                </a:solidFill>
                <a:latin typeface="Verdana"/>
              </a:rPr>
              <a:t>“DC and RMS Voltage Measurements with Microelectromechanical Sensors Based on Silicon Actuators”</a:t>
            </a:r>
            <a:r>
              <a:rPr b="0" lang="it-IT" sz="1600" spc="-1" strike="noStrike">
                <a:solidFill>
                  <a:srgbClr val="eaeaea"/>
                </a:solidFill>
                <a:latin typeface="Verdana"/>
              </a:rPr>
              <a:t>. Procedia Chemistry, 2009. 1(1): p. 1399-1402.</a:t>
            </a:r>
            <a:endParaRPr b="0" lang="en-US" sz="1600" spc="-1" strike="noStrike">
              <a:solidFill>
                <a:srgbClr val="ffffff"/>
              </a:solidFill>
              <a:latin typeface="Arial"/>
            </a:endParaRPr>
          </a:p>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Danielsen, S., et al., </a:t>
            </a:r>
            <a:r>
              <a:rPr b="1" lang="en-US" sz="1600" spc="-1" strike="noStrike">
                <a:solidFill>
                  <a:srgbClr val="eaeaea"/>
                </a:solidFill>
                <a:latin typeface="Verdana"/>
              </a:rPr>
              <a:t>“Simplified models of a single-phase power electronic inverter for railway power system stability analysis--Development and evaluation.”</a:t>
            </a:r>
            <a:r>
              <a:rPr b="0" lang="en-US" sz="1600" spc="-1" strike="noStrike">
                <a:solidFill>
                  <a:srgbClr val="eaeaea"/>
                </a:solidFill>
                <a:latin typeface="Verdana"/>
              </a:rPr>
              <a:t> Electric Power Systems Research. 80(2): p. 204-214.</a:t>
            </a: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Função Densidade Probabilidade</a:t>
            </a:r>
            <a:endParaRPr b="0" lang="en-US" sz="4400" spc="-1" strike="noStrike">
              <a:solidFill>
                <a:srgbClr val="ffffff"/>
              </a:solidFill>
              <a:latin typeface="Arial"/>
            </a:endParaRPr>
          </a:p>
        </p:txBody>
      </p:sp>
      <p:sp>
        <p:nvSpPr>
          <p:cNvPr id="9560"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Haworth, D.C., </a:t>
            </a:r>
            <a:r>
              <a:rPr b="1" lang="en-US" sz="1600" spc="-1" strike="noStrike">
                <a:solidFill>
                  <a:srgbClr val="eaeaea"/>
                </a:solidFill>
                <a:latin typeface="Verdana"/>
              </a:rPr>
              <a:t>“Progress in probability density function methods for turbulent reacting flows.”</a:t>
            </a:r>
            <a:r>
              <a:rPr b="0" lang="en-US" sz="1600" spc="-1" strike="noStrike">
                <a:solidFill>
                  <a:srgbClr val="eaeaea"/>
                </a:solidFill>
                <a:latin typeface="Verdana"/>
              </a:rPr>
              <a:t> Progress in Energy and Combustion Science. In Press, Corrected Proof.</a:t>
            </a:r>
            <a:endParaRPr b="0" lang="en-US" sz="1600" spc="-1" strike="noStrike">
              <a:solidFill>
                <a:srgbClr val="ffffff"/>
              </a:solidFill>
              <a:latin typeface="Arial"/>
            </a:endParaRPr>
          </a:p>
          <a:p>
            <a:pPr indent="0">
              <a:lnSpc>
                <a:spcPct val="200000"/>
              </a:lnSpc>
              <a:spcBef>
                <a:spcPts val="320"/>
              </a:spcBef>
              <a:buNone/>
            </a:pPr>
            <a:endParaRPr b="0" lang="en-US" sz="1600" spc="-1" strike="noStrike">
              <a:solidFill>
                <a:srgbClr val="ffffff"/>
              </a:solidFill>
              <a:latin typeface="Arial"/>
            </a:endParaRPr>
          </a:p>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Oleschko, K., et al., </a:t>
            </a:r>
            <a:r>
              <a:rPr b="1" lang="en-US" sz="1600" spc="-1" strike="noStrike">
                <a:solidFill>
                  <a:srgbClr val="eaeaea"/>
                </a:solidFill>
                <a:latin typeface="Verdana"/>
              </a:rPr>
              <a:t>“Probability density function: A tool for simultaneous monitoring of pore/solid roughness and moisture content”</a:t>
            </a:r>
            <a:r>
              <a:rPr b="0" lang="en-US" sz="1600" spc="-1" strike="noStrike">
                <a:solidFill>
                  <a:srgbClr val="eaeaea"/>
                </a:solidFill>
                <a:latin typeface="Verdana"/>
              </a:rPr>
              <a:t>. Geoderma. In Press, Corrected Proof.</a:t>
            </a:r>
            <a:endParaRPr b="0" lang="en-US" sz="1600" spc="-1" strike="noStrike">
              <a:solidFill>
                <a:srgbClr val="ffffff"/>
              </a:solidFill>
              <a:latin typeface="Arial"/>
            </a:endParaRPr>
          </a:p>
          <a:p>
            <a:pPr indent="0">
              <a:lnSpc>
                <a:spcPct val="200000"/>
              </a:lnSpc>
              <a:spcBef>
                <a:spcPts val="320"/>
              </a:spcBef>
              <a:buNone/>
            </a:pPr>
            <a:endParaRPr b="0" lang="en-US" sz="1600" spc="-1" strike="noStrike">
              <a:solidFill>
                <a:srgbClr val="ffffff"/>
              </a:solidFill>
              <a:latin typeface="Arial"/>
            </a:endParaRPr>
          </a:p>
          <a:p>
            <a:pPr marL="343080" indent="-343080">
              <a:lnSpc>
                <a:spcPct val="100000"/>
              </a:lnSpc>
              <a:spcBef>
                <a:spcPts val="320"/>
              </a:spcBef>
              <a:buClr>
                <a:srgbClr val="cad4dc"/>
              </a:buClr>
              <a:buSzPct val="60000"/>
              <a:buFont typeface="Wingdings" charset="2"/>
              <a:buChar char=""/>
            </a:pPr>
            <a:r>
              <a:rPr b="0" lang="en-US" sz="1600" spc="-1" strike="noStrike">
                <a:solidFill>
                  <a:srgbClr val="eaeaea"/>
                </a:solidFill>
                <a:latin typeface="Verdana"/>
              </a:rPr>
              <a:t>Villanueva, D. and A. Feijóo, </a:t>
            </a:r>
            <a:r>
              <a:rPr b="1" lang="en-US" sz="1600" spc="-1" strike="noStrike">
                <a:solidFill>
                  <a:srgbClr val="eaeaea"/>
                </a:solidFill>
                <a:latin typeface="Verdana"/>
              </a:rPr>
              <a:t>“Wind power distributions: A review of their applications. Renewable and Sustainable Energy Reviews”</a:t>
            </a:r>
            <a:r>
              <a:rPr b="0" lang="en-US" sz="1600" spc="-1" strike="noStrike">
                <a:solidFill>
                  <a:srgbClr val="eaeaea"/>
                </a:solidFill>
                <a:latin typeface="Verdana"/>
              </a:rPr>
              <a:t>. In Press, Uncorrected Proof.</a:t>
            </a:r>
            <a:endParaRPr b="0" lang="en-US" sz="1600" spc="-1" strike="noStrike">
              <a:solidFill>
                <a:srgbClr val="ffffff"/>
              </a:solidFill>
              <a:latin typeface="Arial"/>
            </a:endParaRPr>
          </a:p>
          <a:p>
            <a:pPr indent="0">
              <a:lnSpc>
                <a:spcPct val="200000"/>
              </a:lnSpc>
              <a:spcBef>
                <a:spcPts val="320"/>
              </a:spcBef>
              <a:buNone/>
            </a:pPr>
            <a:endParaRPr b="0" lang="en-US" sz="1600" spc="-1" strike="noStrike">
              <a:solidFill>
                <a:srgbClr val="ffffff"/>
              </a:solidFill>
              <a:latin typeface="Arial"/>
            </a:endParaRPr>
          </a:p>
          <a:p>
            <a:pPr indent="0">
              <a:lnSpc>
                <a:spcPct val="200000"/>
              </a:lnSpc>
              <a:spcBef>
                <a:spcPts val="320"/>
              </a:spcBef>
              <a:buNone/>
            </a:pPr>
            <a:endParaRPr b="0" lang="en-US"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1"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pic>
        <p:nvPicPr>
          <p:cNvPr id="9562" name="Picture 7" descr="modulaA_0004"/>
          <p:cNvPicPr/>
          <p:nvPr/>
        </p:nvPicPr>
        <p:blipFill>
          <a:blip r:embed="rId1"/>
          <a:stretch/>
        </p:blipFill>
        <p:spPr>
          <a:xfrm>
            <a:off x="152280" y="3581280"/>
            <a:ext cx="8761680" cy="2874960"/>
          </a:xfrm>
          <a:prstGeom prst="rect">
            <a:avLst/>
          </a:prstGeom>
          <a:ln w="9525">
            <a:noFill/>
          </a:ln>
        </p:spPr>
      </p:pic>
      <p:sp>
        <p:nvSpPr>
          <p:cNvPr id="9563" name="Text Box 8"/>
          <p:cNvSpPr/>
          <p:nvPr/>
        </p:nvSpPr>
        <p:spPr>
          <a:xfrm>
            <a:off x="1981080" y="2209680"/>
            <a:ext cx="5104080" cy="5774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65" name="Text Box 4"/>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densidade probabilidade</a:t>
            </a:r>
            <a:endParaRPr b="0" lang="en-US" sz="3200" spc="-1" strike="noStrike">
              <a:solidFill>
                <a:srgbClr val="ffffff"/>
              </a:solidFill>
              <a:latin typeface="Arial"/>
            </a:endParaRPr>
          </a:p>
        </p:txBody>
      </p:sp>
      <p:pic>
        <p:nvPicPr>
          <p:cNvPr id="9566" name="Picture 5" descr="modulaA_0005"/>
          <p:cNvPicPr/>
          <p:nvPr/>
        </p:nvPicPr>
        <p:blipFill>
          <a:blip r:embed="rId1"/>
          <a:stretch/>
        </p:blipFill>
        <p:spPr>
          <a:xfrm>
            <a:off x="1981080" y="3733920"/>
            <a:ext cx="5583240" cy="2878200"/>
          </a:xfrm>
          <a:prstGeom prst="rect">
            <a:avLst/>
          </a:prstGeom>
          <a:ln w="9525">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0"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Análise de Sinais Para Quê?</a:t>
            </a:r>
            <a:endParaRPr b="0" lang="en-US" sz="4400" spc="-1" strike="noStrike">
              <a:solidFill>
                <a:srgbClr val="ffffff"/>
              </a:solidFill>
              <a:latin typeface="Arial"/>
            </a:endParaRPr>
          </a:p>
        </p:txBody>
      </p:sp>
      <p:sp>
        <p:nvSpPr>
          <p:cNvPr id="9431" name="PlaceHolder 2"/>
          <p:cNvSpPr>
            <a:spLocks noGrp="1"/>
          </p:cNvSpPr>
          <p:nvPr>
            <p:ph/>
          </p:nvPr>
        </p:nvSpPr>
        <p:spPr>
          <a:xfrm>
            <a:off x="457200" y="1371600"/>
            <a:ext cx="8228160" cy="4529160"/>
          </a:xfrm>
          <a:prstGeom prst="rect">
            <a:avLst/>
          </a:prstGeom>
          <a:noFill/>
          <a:ln w="9360">
            <a:noFill/>
          </a:ln>
        </p:spPr>
        <p:txBody>
          <a:bodyPr numCol="1" spcCol="0" lIns="90000" rIns="90000" tIns="45000" bIns="45000" anchor="t">
            <a:noAutofit/>
          </a:bodyPr>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Ganhar dinheiro sem muito esforço</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Preparar features para Machine Learning</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Monitorar uma IA  </a:t>
            </a:r>
            <a:endParaRPr b="0" lang="en-US" sz="2400" spc="-1" strike="noStrike">
              <a:solidFill>
                <a:srgbClr val="ffffff"/>
              </a:solidFill>
              <a:latin typeface="Arial"/>
            </a:endParaRPr>
          </a:p>
          <a:p>
            <a:pPr marL="457200" indent="-457200">
              <a:lnSpc>
                <a:spcPct val="100000"/>
              </a:lnSpc>
              <a:spcBef>
                <a:spcPts val="479"/>
              </a:spcBef>
              <a:buClr>
                <a:srgbClr val="cad4dc"/>
              </a:buClr>
              <a:buSzPct val="90000"/>
              <a:buFont typeface="Wingdings" charset="2"/>
              <a:buAutoNum type="alphaUcPeriod"/>
            </a:pPr>
            <a:r>
              <a:rPr b="0" lang="pt-BR" sz="2400" spc="-1" strike="noStrike">
                <a:solidFill>
                  <a:srgbClr val="eaeaea"/>
                </a:solidFill>
                <a:latin typeface="Verdana"/>
              </a:rPr>
              <a:t>Ter aula com o Duarte</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4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94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94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943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68" name="Text Box 3"/>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correlação</a:t>
            </a:r>
            <a:endParaRPr b="0" lang="en-US" sz="3200" spc="-1" strike="noStrike">
              <a:solidFill>
                <a:srgbClr val="ffffff"/>
              </a:solidFill>
              <a:latin typeface="Arial"/>
            </a:endParaRPr>
          </a:p>
        </p:txBody>
      </p:sp>
      <p:pic>
        <p:nvPicPr>
          <p:cNvPr id="9569" name="Picture 5" descr="modulaA_0009"/>
          <p:cNvPicPr/>
          <p:nvPr/>
        </p:nvPicPr>
        <p:blipFill>
          <a:blip r:embed="rId1"/>
          <a:stretch/>
        </p:blipFill>
        <p:spPr>
          <a:xfrm>
            <a:off x="304920" y="3809880"/>
            <a:ext cx="8533080" cy="2764080"/>
          </a:xfrm>
          <a:prstGeom prst="rect">
            <a:avLst/>
          </a:prstGeom>
          <a:ln w="9525">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0"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71" name="Text Box 3"/>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densidade espectral</a:t>
            </a:r>
            <a:endParaRPr b="0" lang="en-US" sz="3200" spc="-1" strike="noStrike">
              <a:solidFill>
                <a:srgbClr val="ffffff"/>
              </a:solidFill>
              <a:latin typeface="Arial"/>
            </a:endParaRPr>
          </a:p>
        </p:txBody>
      </p:sp>
      <p:pic>
        <p:nvPicPr>
          <p:cNvPr id="9572" name="Picture 5" descr="modulaA_0013"/>
          <p:cNvPicPr/>
          <p:nvPr/>
        </p:nvPicPr>
        <p:blipFill>
          <a:blip r:embed="rId1"/>
          <a:stretch/>
        </p:blipFill>
        <p:spPr>
          <a:xfrm>
            <a:off x="914400" y="3733920"/>
            <a:ext cx="7466040" cy="2981520"/>
          </a:xfrm>
          <a:prstGeom prst="rect">
            <a:avLst/>
          </a:prstGeom>
          <a:ln w="9525">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3"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74" name="Text Box 4"/>
          <p:cNvSpPr/>
          <p:nvPr/>
        </p:nvSpPr>
        <p:spPr>
          <a:xfrm>
            <a:off x="1219320" y="2209680"/>
            <a:ext cx="6627960" cy="5774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branco</a:t>
            </a:r>
            <a:endParaRPr b="0" lang="en-US" sz="3200" spc="-1" strike="noStrike">
              <a:solidFill>
                <a:srgbClr val="ffffff"/>
              </a:solidFill>
              <a:latin typeface="Arial"/>
            </a:endParaRPr>
          </a:p>
        </p:txBody>
      </p:sp>
      <p:pic>
        <p:nvPicPr>
          <p:cNvPr id="9575" name="Picture 5" descr="modulaA_0001"/>
          <p:cNvPicPr/>
          <p:nvPr/>
        </p:nvPicPr>
        <p:blipFill>
          <a:blip r:embed="rId1"/>
          <a:stretch/>
        </p:blipFill>
        <p:spPr>
          <a:xfrm>
            <a:off x="228600" y="3352680"/>
            <a:ext cx="8685360" cy="2619360"/>
          </a:xfrm>
          <a:prstGeom prst="rect">
            <a:avLst/>
          </a:prstGeom>
          <a:ln w="9525">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6"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77" name="Text Box 3"/>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densidade probabilidade</a:t>
            </a:r>
            <a:endParaRPr b="0" lang="en-US" sz="3200" spc="-1" strike="noStrike">
              <a:solidFill>
                <a:srgbClr val="ffffff"/>
              </a:solidFill>
              <a:latin typeface="Arial"/>
            </a:endParaRPr>
          </a:p>
        </p:txBody>
      </p:sp>
      <p:pic>
        <p:nvPicPr>
          <p:cNvPr id="9578" name="Picture 6" descr="modulaA_0007"/>
          <p:cNvPicPr/>
          <p:nvPr/>
        </p:nvPicPr>
        <p:blipFill>
          <a:blip r:embed="rId1"/>
          <a:stretch/>
        </p:blipFill>
        <p:spPr>
          <a:xfrm>
            <a:off x="990720" y="3733920"/>
            <a:ext cx="7161480" cy="2911680"/>
          </a:xfrm>
          <a:prstGeom prst="rect">
            <a:avLst/>
          </a:prstGeom>
          <a:ln w="9525">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9"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80" name="Text Box 3"/>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correlação</a:t>
            </a:r>
            <a:endParaRPr b="0" lang="en-US" sz="3200" spc="-1" strike="noStrike">
              <a:solidFill>
                <a:srgbClr val="ffffff"/>
              </a:solidFill>
              <a:latin typeface="Arial"/>
            </a:endParaRPr>
          </a:p>
        </p:txBody>
      </p:sp>
      <p:pic>
        <p:nvPicPr>
          <p:cNvPr id="9581" name="Picture 6" descr="modulaA_0011"/>
          <p:cNvPicPr/>
          <p:nvPr/>
        </p:nvPicPr>
        <p:blipFill>
          <a:blip r:embed="rId1"/>
          <a:stretch/>
        </p:blipFill>
        <p:spPr>
          <a:xfrm>
            <a:off x="304920" y="3657600"/>
            <a:ext cx="8456760" cy="3094200"/>
          </a:xfrm>
          <a:prstGeom prst="rect">
            <a:avLst/>
          </a:prstGeom>
          <a:ln w="9525">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2"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83" name="Text Box 3"/>
          <p:cNvSpPr/>
          <p:nvPr/>
        </p:nvSpPr>
        <p:spPr>
          <a:xfrm>
            <a:off x="609480" y="2209680"/>
            <a:ext cx="77709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densidade espectral</a:t>
            </a:r>
            <a:endParaRPr b="0" lang="en-US" sz="3200" spc="-1" strike="noStrike">
              <a:solidFill>
                <a:srgbClr val="ffffff"/>
              </a:solidFill>
              <a:latin typeface="Arial"/>
            </a:endParaRPr>
          </a:p>
        </p:txBody>
      </p:sp>
      <p:pic>
        <p:nvPicPr>
          <p:cNvPr id="9584" name="Picture 5" descr="modulaA_0014"/>
          <p:cNvPicPr/>
          <p:nvPr/>
        </p:nvPicPr>
        <p:blipFill>
          <a:blip r:embed="rId1"/>
          <a:stretch/>
        </p:blipFill>
        <p:spPr>
          <a:xfrm>
            <a:off x="1143000" y="3657600"/>
            <a:ext cx="7008840" cy="3046680"/>
          </a:xfrm>
          <a:prstGeom prst="rect">
            <a:avLst/>
          </a:prstGeom>
          <a:ln w="9525">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5"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86" name="Text Box 3"/>
          <p:cNvSpPr/>
          <p:nvPr/>
        </p:nvSpPr>
        <p:spPr>
          <a:xfrm>
            <a:off x="228600" y="2209680"/>
            <a:ext cx="8685360" cy="5774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de banda estreita</a:t>
            </a:r>
            <a:endParaRPr b="0" lang="en-US" sz="3200" spc="-1" strike="noStrike">
              <a:solidFill>
                <a:srgbClr val="ffffff"/>
              </a:solidFill>
              <a:latin typeface="Arial"/>
            </a:endParaRPr>
          </a:p>
        </p:txBody>
      </p:sp>
      <p:pic>
        <p:nvPicPr>
          <p:cNvPr id="9587" name="Picture 7" descr="modulaA_0002"/>
          <p:cNvPicPr/>
          <p:nvPr/>
        </p:nvPicPr>
        <p:blipFill>
          <a:blip r:embed="rId1"/>
          <a:stretch/>
        </p:blipFill>
        <p:spPr>
          <a:xfrm>
            <a:off x="228600" y="3344760"/>
            <a:ext cx="8609040" cy="2978280"/>
          </a:xfrm>
          <a:prstGeom prst="rect">
            <a:avLst/>
          </a:prstGeom>
          <a:ln w="9525">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89" name="Text Box 3"/>
          <p:cNvSpPr/>
          <p:nvPr/>
        </p:nvSpPr>
        <p:spPr>
          <a:xfrm>
            <a:off x="152280" y="2209680"/>
            <a:ext cx="883764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de banda estreita</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densidade probabilidade</a:t>
            </a:r>
            <a:endParaRPr b="0" lang="en-US" sz="3200" spc="-1" strike="noStrike">
              <a:solidFill>
                <a:srgbClr val="ffffff"/>
              </a:solidFill>
              <a:latin typeface="Arial"/>
            </a:endParaRPr>
          </a:p>
        </p:txBody>
      </p:sp>
      <p:pic>
        <p:nvPicPr>
          <p:cNvPr id="9590" name="Picture 5" descr="modulaA_0006"/>
          <p:cNvPicPr/>
          <p:nvPr/>
        </p:nvPicPr>
        <p:blipFill>
          <a:blip r:embed="rId1"/>
          <a:stretch/>
        </p:blipFill>
        <p:spPr>
          <a:xfrm>
            <a:off x="838080" y="3581280"/>
            <a:ext cx="7694640" cy="3127680"/>
          </a:xfrm>
          <a:prstGeom prst="rect">
            <a:avLst/>
          </a:prstGeom>
          <a:ln w="9525">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1"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92" name="Text Box 3"/>
          <p:cNvSpPr/>
          <p:nvPr/>
        </p:nvSpPr>
        <p:spPr>
          <a:xfrm>
            <a:off x="228600" y="2209680"/>
            <a:ext cx="86853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de banda estreita</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correlação</a:t>
            </a:r>
            <a:endParaRPr b="0" lang="en-US" sz="3200" spc="-1" strike="noStrike">
              <a:solidFill>
                <a:srgbClr val="ffffff"/>
              </a:solidFill>
              <a:latin typeface="Arial"/>
            </a:endParaRPr>
          </a:p>
        </p:txBody>
      </p:sp>
      <p:pic>
        <p:nvPicPr>
          <p:cNvPr id="9593" name="Picture 6" descr="modulaA_0010"/>
          <p:cNvPicPr/>
          <p:nvPr/>
        </p:nvPicPr>
        <p:blipFill>
          <a:blip r:embed="rId1"/>
          <a:stretch/>
        </p:blipFill>
        <p:spPr>
          <a:xfrm>
            <a:off x="228600" y="3809880"/>
            <a:ext cx="8685360" cy="2813040"/>
          </a:xfrm>
          <a:prstGeom prst="rect">
            <a:avLst/>
          </a:prstGeom>
          <a:ln w="9525">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95" name="Text Box 3"/>
          <p:cNvSpPr/>
          <p:nvPr/>
        </p:nvSpPr>
        <p:spPr>
          <a:xfrm>
            <a:off x="0" y="2209680"/>
            <a:ext cx="91425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Sinal harmônico+ruído de banda estreita</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densidade espectral</a:t>
            </a:r>
            <a:endParaRPr b="0" lang="en-US" sz="3200" spc="-1" strike="noStrike">
              <a:solidFill>
                <a:srgbClr val="ffffff"/>
              </a:solidFill>
              <a:latin typeface="Arial"/>
            </a:endParaRPr>
          </a:p>
        </p:txBody>
      </p:sp>
      <p:pic>
        <p:nvPicPr>
          <p:cNvPr id="9596" name="Picture 5" descr="modulaA_0015"/>
          <p:cNvPicPr/>
          <p:nvPr/>
        </p:nvPicPr>
        <p:blipFill>
          <a:blip r:embed="rId1"/>
          <a:stretch/>
        </p:blipFill>
        <p:spPr>
          <a:xfrm>
            <a:off x="1066680" y="3581280"/>
            <a:ext cx="7085160" cy="3079800"/>
          </a:xfrm>
          <a:prstGeom prst="rect">
            <a:avLst/>
          </a:prstGeom>
          <a:ln w="9525">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2"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Análise de Sinais Por Quê?</a:t>
            </a:r>
            <a:endParaRPr b="0" lang="en-US" sz="4400" spc="-1" strike="noStrike">
              <a:solidFill>
                <a:srgbClr val="ffffff"/>
              </a:solidFill>
              <a:latin typeface="Arial"/>
            </a:endParaRPr>
          </a:p>
        </p:txBody>
      </p:sp>
      <p:pic>
        <p:nvPicPr>
          <p:cNvPr id="9433" name="" descr=""/>
          <p:cNvPicPr/>
          <p:nvPr/>
        </p:nvPicPr>
        <p:blipFill>
          <a:blip r:embed="rId1"/>
          <a:stretch/>
        </p:blipFill>
        <p:spPr>
          <a:xfrm>
            <a:off x="540000" y="1416960"/>
            <a:ext cx="8099280" cy="5283720"/>
          </a:xfrm>
          <a:prstGeom prst="rect">
            <a:avLst/>
          </a:prstGeom>
          <a:ln w="0">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9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598" name="Text Box 3"/>
          <p:cNvSpPr/>
          <p:nvPr/>
        </p:nvSpPr>
        <p:spPr>
          <a:xfrm>
            <a:off x="228600" y="2209680"/>
            <a:ext cx="8685360" cy="5774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Ruído branco</a:t>
            </a:r>
            <a:endParaRPr b="0" lang="en-US" sz="3200" spc="-1" strike="noStrike">
              <a:solidFill>
                <a:srgbClr val="ffffff"/>
              </a:solidFill>
              <a:latin typeface="Arial"/>
            </a:endParaRPr>
          </a:p>
        </p:txBody>
      </p:sp>
      <p:pic>
        <p:nvPicPr>
          <p:cNvPr id="9599" name="Picture 5" descr="modulaA_0003"/>
          <p:cNvPicPr/>
          <p:nvPr/>
        </p:nvPicPr>
        <p:blipFill>
          <a:blip r:embed="rId1"/>
          <a:stretch/>
        </p:blipFill>
        <p:spPr>
          <a:xfrm>
            <a:off x="228600" y="3429000"/>
            <a:ext cx="8685360" cy="2930760"/>
          </a:xfrm>
          <a:prstGeom prst="rect">
            <a:avLst/>
          </a:prstGeom>
          <a:ln w="9525">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0"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601" name="Text Box 3"/>
          <p:cNvSpPr/>
          <p:nvPr/>
        </p:nvSpPr>
        <p:spPr>
          <a:xfrm>
            <a:off x="152280" y="2209680"/>
            <a:ext cx="883764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densidade probabilidade</a:t>
            </a:r>
            <a:endParaRPr b="0" lang="en-US" sz="3200" spc="-1" strike="noStrike">
              <a:solidFill>
                <a:srgbClr val="ffffff"/>
              </a:solidFill>
              <a:latin typeface="Arial"/>
            </a:endParaRPr>
          </a:p>
        </p:txBody>
      </p:sp>
      <p:pic>
        <p:nvPicPr>
          <p:cNvPr id="9602" name="Picture 5" descr="modulaA_0008"/>
          <p:cNvPicPr/>
          <p:nvPr/>
        </p:nvPicPr>
        <p:blipFill>
          <a:blip r:embed="rId1"/>
          <a:stretch/>
        </p:blipFill>
        <p:spPr>
          <a:xfrm>
            <a:off x="1143000" y="3733920"/>
            <a:ext cx="7161480" cy="2911680"/>
          </a:xfrm>
          <a:prstGeom prst="rect">
            <a:avLst/>
          </a:prstGeom>
          <a:ln w="9525">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3"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604" name="Text Box 3"/>
          <p:cNvSpPr/>
          <p:nvPr/>
        </p:nvSpPr>
        <p:spPr>
          <a:xfrm>
            <a:off x="228600" y="2209680"/>
            <a:ext cx="86853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correlação</a:t>
            </a:r>
            <a:endParaRPr b="0" lang="en-US" sz="3200" spc="-1" strike="noStrike">
              <a:solidFill>
                <a:srgbClr val="ffffff"/>
              </a:solidFill>
              <a:latin typeface="Arial"/>
            </a:endParaRPr>
          </a:p>
        </p:txBody>
      </p:sp>
      <p:pic>
        <p:nvPicPr>
          <p:cNvPr id="9605" name="Picture 5" descr="modulaA_0012"/>
          <p:cNvPicPr/>
          <p:nvPr/>
        </p:nvPicPr>
        <p:blipFill>
          <a:blip r:embed="rId1"/>
          <a:stretch/>
        </p:blipFill>
        <p:spPr>
          <a:xfrm>
            <a:off x="152280" y="3886200"/>
            <a:ext cx="8761680" cy="2540160"/>
          </a:xfrm>
          <a:prstGeom prst="rect">
            <a:avLst/>
          </a:prstGeom>
          <a:ln w="9525">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6"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3600" spc="-1" strike="noStrike">
                <a:solidFill>
                  <a:srgbClr val="cad4dc"/>
                </a:solidFill>
                <a:latin typeface="Arial"/>
              </a:rPr>
              <a:t>Propriedades descritivas básicas</a:t>
            </a:r>
            <a:endParaRPr b="0" lang="en-US" sz="3600" spc="-1" strike="noStrike">
              <a:solidFill>
                <a:srgbClr val="ffffff"/>
              </a:solidFill>
              <a:latin typeface="Arial"/>
            </a:endParaRPr>
          </a:p>
        </p:txBody>
      </p:sp>
      <p:sp>
        <p:nvSpPr>
          <p:cNvPr id="9607" name="Text Box 3"/>
          <p:cNvSpPr/>
          <p:nvPr/>
        </p:nvSpPr>
        <p:spPr>
          <a:xfrm>
            <a:off x="0" y="2209680"/>
            <a:ext cx="9142560" cy="126828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Ruído branco</a:t>
            </a:r>
            <a:endParaRPr b="0" lang="en-US" sz="3200" spc="-1" strike="noStrike">
              <a:solidFill>
                <a:srgbClr val="ffffff"/>
              </a:solidFill>
              <a:latin typeface="Arial"/>
            </a:endParaRPr>
          </a:p>
          <a:p>
            <a:pPr algn="ctr">
              <a:lnSpc>
                <a:spcPct val="100000"/>
              </a:lnSpc>
              <a:spcBef>
                <a:spcPts val="1599"/>
              </a:spcBef>
            </a:pPr>
            <a:r>
              <a:rPr b="0" lang="pt-BR" sz="3200" spc="-1" strike="noStrike">
                <a:solidFill>
                  <a:srgbClr val="eaeaea"/>
                </a:solidFill>
                <a:latin typeface="Verdana"/>
                <a:ea typeface="DejaVu Sans"/>
              </a:rPr>
              <a:t>Função auto densidade espectral</a:t>
            </a:r>
            <a:endParaRPr b="0" lang="en-US" sz="3200" spc="-1" strike="noStrike">
              <a:solidFill>
                <a:srgbClr val="ffffff"/>
              </a:solidFill>
              <a:latin typeface="Arial"/>
            </a:endParaRPr>
          </a:p>
        </p:txBody>
      </p:sp>
      <p:pic>
        <p:nvPicPr>
          <p:cNvPr id="9608" name="Picture 5" descr="modulaA_0016"/>
          <p:cNvPicPr/>
          <p:nvPr/>
        </p:nvPicPr>
        <p:blipFill>
          <a:blip r:embed="rId1"/>
          <a:stretch/>
        </p:blipFill>
        <p:spPr>
          <a:xfrm>
            <a:off x="762120" y="3657600"/>
            <a:ext cx="7923240" cy="3009960"/>
          </a:xfrm>
          <a:prstGeom prst="rect">
            <a:avLst/>
          </a:prstGeom>
          <a:ln w="9525">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9" name="PlaceHolder 1"/>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180000"/>
              </a:lnSpc>
              <a:spcBef>
                <a:spcPts val="561"/>
              </a:spcBef>
              <a:buClr>
                <a:srgbClr val="cad4dc"/>
              </a:buClr>
              <a:buSzPct val="60000"/>
              <a:buFont typeface="Wingdings" charset="2"/>
              <a:buChar char=""/>
            </a:pPr>
            <a:r>
              <a:rPr b="0" lang="pt-BR" sz="2800" spc="-1" strike="noStrike">
                <a:solidFill>
                  <a:srgbClr val="eaeaea"/>
                </a:solidFill>
                <a:latin typeface="Verdana"/>
              </a:rPr>
              <a:t>Função densidade probabilidade conjunta</a:t>
            </a:r>
            <a:endParaRPr b="0" lang="en-US" sz="2800" spc="-1" strike="noStrike">
              <a:solidFill>
                <a:srgbClr val="ffffff"/>
              </a:solidFill>
              <a:latin typeface="Arial"/>
            </a:endParaRPr>
          </a:p>
          <a:p>
            <a:pPr marL="343080" indent="-343080">
              <a:lnSpc>
                <a:spcPct val="180000"/>
              </a:lnSpc>
              <a:spcBef>
                <a:spcPts val="561"/>
              </a:spcBef>
              <a:buClr>
                <a:srgbClr val="cad4dc"/>
              </a:buClr>
              <a:buSzPct val="60000"/>
              <a:buFont typeface="Wingdings" charset="2"/>
              <a:buChar char=""/>
            </a:pPr>
            <a:r>
              <a:rPr b="0" lang="pt-BR" sz="2800" spc="-1" strike="noStrike">
                <a:solidFill>
                  <a:srgbClr val="eaeaea"/>
                </a:solidFill>
                <a:latin typeface="Verdana"/>
              </a:rPr>
              <a:t>Funções correlações cruzadas</a:t>
            </a:r>
            <a:endParaRPr b="0" lang="en-US" sz="2800" spc="-1" strike="noStrike">
              <a:solidFill>
                <a:srgbClr val="ffffff"/>
              </a:solidFill>
              <a:latin typeface="Arial"/>
            </a:endParaRPr>
          </a:p>
          <a:p>
            <a:pPr marL="343080" indent="-343080">
              <a:lnSpc>
                <a:spcPct val="180000"/>
              </a:lnSpc>
              <a:spcBef>
                <a:spcPts val="561"/>
              </a:spcBef>
              <a:buClr>
                <a:srgbClr val="cad4dc"/>
              </a:buClr>
              <a:buSzPct val="60000"/>
              <a:buFont typeface="Wingdings" charset="2"/>
              <a:buChar char=""/>
            </a:pPr>
            <a:r>
              <a:rPr b="0" lang="pt-BR" sz="2800" spc="-1" strike="noStrike">
                <a:solidFill>
                  <a:srgbClr val="eaeaea"/>
                </a:solidFill>
                <a:latin typeface="Verdana"/>
              </a:rPr>
              <a:t>Funções densidades espectrais cruzadas</a:t>
            </a:r>
            <a:endParaRPr b="0" lang="en-US" sz="2800" spc="-1" strike="noStrike">
              <a:solidFill>
                <a:srgbClr val="ffffff"/>
              </a:solidFill>
              <a:latin typeface="Arial"/>
            </a:endParaRPr>
          </a:p>
          <a:p>
            <a:pPr marL="343080" indent="-343080">
              <a:lnSpc>
                <a:spcPct val="180000"/>
              </a:lnSpc>
              <a:spcBef>
                <a:spcPts val="561"/>
              </a:spcBef>
              <a:buClr>
                <a:srgbClr val="cad4dc"/>
              </a:buClr>
              <a:buSzPct val="60000"/>
              <a:buFont typeface="Wingdings" charset="2"/>
              <a:buChar char=""/>
            </a:pPr>
            <a:r>
              <a:rPr b="0" lang="pt-BR" sz="2800" spc="-1" strike="noStrike">
                <a:solidFill>
                  <a:srgbClr val="eaeaea"/>
                </a:solidFill>
                <a:latin typeface="Verdana"/>
              </a:rPr>
              <a:t>Funções resposta em freqüência</a:t>
            </a:r>
            <a:endParaRPr b="0" lang="en-US" sz="2800" spc="-1" strike="noStrike">
              <a:solidFill>
                <a:srgbClr val="ffffff"/>
              </a:solidFill>
              <a:latin typeface="Arial"/>
            </a:endParaRPr>
          </a:p>
          <a:p>
            <a:pPr marL="343080" indent="-343080">
              <a:lnSpc>
                <a:spcPct val="180000"/>
              </a:lnSpc>
              <a:spcBef>
                <a:spcPts val="561"/>
              </a:spcBef>
              <a:buClr>
                <a:srgbClr val="cad4dc"/>
              </a:buClr>
              <a:buSzPct val="60000"/>
              <a:buFont typeface="Wingdings" charset="2"/>
              <a:buChar char=""/>
            </a:pPr>
            <a:r>
              <a:rPr b="0" lang="pt-BR" sz="2800" spc="-1" strike="noStrike">
                <a:solidFill>
                  <a:srgbClr val="eaeaea"/>
                </a:solidFill>
                <a:latin typeface="Verdana"/>
              </a:rPr>
              <a:t>Funções coerência</a:t>
            </a:r>
            <a:endParaRPr b="0" lang="en-US" sz="2800" spc="-1" strike="noStrike">
              <a:solidFill>
                <a:srgbClr val="ffffff"/>
              </a:solidFill>
              <a:latin typeface="Arial"/>
            </a:endParaRPr>
          </a:p>
        </p:txBody>
      </p:sp>
      <p:sp>
        <p:nvSpPr>
          <p:cNvPr id="9610" name="PlaceHolder 2"/>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2800" spc="-1" strike="noStrike">
                <a:solidFill>
                  <a:srgbClr val="cad4dc"/>
                </a:solidFill>
                <a:latin typeface="Arial"/>
              </a:rPr>
              <a:t>Propriedades descritivas básicas – 2 variáveis</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1"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2800" spc="-1" strike="noStrike">
                <a:solidFill>
                  <a:srgbClr val="cad4dc"/>
                </a:solidFill>
                <a:latin typeface="Arial"/>
              </a:rPr>
              <a:t>Aplicações iniciais</a:t>
            </a:r>
            <a:endParaRPr b="0" lang="en-US" sz="2800" spc="-1" strike="noStrike">
              <a:solidFill>
                <a:srgbClr val="ffffff"/>
              </a:solidFill>
              <a:latin typeface="Arial"/>
            </a:endParaRPr>
          </a:p>
        </p:txBody>
      </p:sp>
      <p:sp>
        <p:nvSpPr>
          <p:cNvPr id="9612"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Avaliação da normalidade</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Indicações de efeitos não lineares</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Análise de valores extremos</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Detecção de peridiciosidades</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Mensuração de atrasos</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Localização de fontes de distúrbios</a:t>
            </a:r>
            <a:endParaRPr b="0" lang="en-US" sz="2800" spc="-1" strike="noStrike">
              <a:solidFill>
                <a:srgbClr val="ffffff"/>
              </a:solidFill>
              <a:latin typeface="Arial"/>
            </a:endParaRPr>
          </a:p>
          <a:p>
            <a:pPr marL="343080" indent="-343080">
              <a:lnSpc>
                <a:spcPct val="130000"/>
              </a:lnSpc>
              <a:spcBef>
                <a:spcPts val="561"/>
              </a:spcBef>
              <a:buClr>
                <a:srgbClr val="cad4dc"/>
              </a:buClr>
              <a:buSzPct val="60000"/>
              <a:buFont typeface="Wingdings" charset="2"/>
              <a:buChar char=""/>
            </a:pPr>
            <a:r>
              <a:rPr b="0" lang="pt-BR" sz="2800" spc="-1" strike="noStrike">
                <a:solidFill>
                  <a:srgbClr val="eaeaea"/>
                </a:solidFill>
                <a:latin typeface="Verdana"/>
              </a:rPr>
              <a:t>Identificação de caminhos de propagação</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3"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3600" spc="-1" strike="noStrike">
                <a:solidFill>
                  <a:srgbClr val="cad4dc"/>
                </a:solidFill>
                <a:latin typeface="Arial"/>
              </a:rPr>
              <a:t>ANÁLISE DE SINAIS ALEATÓRIOS</a:t>
            </a:r>
            <a:br>
              <a:rPr sz="3600"/>
            </a:br>
            <a:r>
              <a:rPr b="0" lang="pt-BR" sz="2800" spc="-1" strike="noStrike">
                <a:solidFill>
                  <a:srgbClr val="cad4dc"/>
                </a:solidFill>
                <a:latin typeface="Arial"/>
              </a:rPr>
              <a:t>Aplicações iniciais</a:t>
            </a:r>
            <a:endParaRPr b="0" lang="en-US" sz="2800" spc="-1" strike="noStrike">
              <a:solidFill>
                <a:srgbClr val="ffffff"/>
              </a:solidFill>
              <a:latin typeface="Arial"/>
            </a:endParaRPr>
          </a:p>
        </p:txBody>
      </p:sp>
      <p:sp>
        <p:nvSpPr>
          <p:cNvPr id="9614" name="PlaceHolder 2"/>
          <p:cNvSpPr>
            <a:spLocks noGrp="1"/>
          </p:cNvSpPr>
          <p:nvPr>
            <p:ph/>
          </p:nvPr>
        </p:nvSpPr>
        <p:spPr>
          <a:xfrm>
            <a:off x="457200" y="1600200"/>
            <a:ext cx="8228160" cy="4529160"/>
          </a:xfrm>
          <a:prstGeom prst="rect">
            <a:avLst/>
          </a:prstGeom>
          <a:noFill/>
          <a:ln w="9360">
            <a:noFill/>
          </a:ln>
        </p:spPr>
        <p:txBody>
          <a:bodyPr numCol="1" spcCol="0" lIns="90000" rIns="90000" tIns="45000" bIns="45000" anchor="t">
            <a:noAutofit/>
          </a:bodyPr>
          <a:p>
            <a:pPr marL="343080" indent="-343080">
              <a:lnSpc>
                <a:spcPct val="140000"/>
              </a:lnSpc>
              <a:spcBef>
                <a:spcPts val="479"/>
              </a:spcBef>
              <a:buClr>
                <a:srgbClr val="cad4dc"/>
              </a:buClr>
              <a:buSzPct val="60000"/>
              <a:buFont typeface="Wingdings" charset="2"/>
              <a:buChar char=""/>
            </a:pPr>
            <a:r>
              <a:rPr b="0" lang="pt-BR" sz="2400" spc="-1" strike="noStrike">
                <a:solidFill>
                  <a:srgbClr val="eaeaea"/>
                </a:solidFill>
                <a:latin typeface="Verdana"/>
              </a:rPr>
              <a:t>Determinação das propriedades dos sistemas a partir de sinais de entrada e saída</a:t>
            </a:r>
            <a:endParaRPr b="0" lang="en-US" sz="2400" spc="-1" strike="noStrike">
              <a:solidFill>
                <a:srgbClr val="ffffff"/>
              </a:solidFill>
              <a:latin typeface="Arial"/>
            </a:endParaRPr>
          </a:p>
          <a:p>
            <a:pPr marL="343080" indent="-343080">
              <a:lnSpc>
                <a:spcPct val="140000"/>
              </a:lnSpc>
              <a:spcBef>
                <a:spcPts val="479"/>
              </a:spcBef>
              <a:buClr>
                <a:srgbClr val="cad4dc"/>
              </a:buClr>
              <a:buSzPct val="60000"/>
              <a:buFont typeface="Wingdings" charset="2"/>
              <a:buChar char=""/>
            </a:pPr>
            <a:r>
              <a:rPr b="0" lang="pt-BR" sz="2400" spc="-1" strike="noStrike">
                <a:solidFill>
                  <a:srgbClr val="eaeaea"/>
                </a:solidFill>
                <a:latin typeface="Verdana"/>
              </a:rPr>
              <a:t>Predição da saída a partir dos sinais de entrada e das propriedades do sistema e vice versa</a:t>
            </a:r>
            <a:endParaRPr b="0" lang="en-US" sz="2400" spc="-1" strike="noStrike">
              <a:solidFill>
                <a:srgbClr val="ffffff"/>
              </a:solidFill>
              <a:latin typeface="Arial"/>
            </a:endParaRPr>
          </a:p>
          <a:p>
            <a:pPr marL="343080" indent="-343080">
              <a:lnSpc>
                <a:spcPct val="140000"/>
              </a:lnSpc>
              <a:spcBef>
                <a:spcPts val="479"/>
              </a:spcBef>
              <a:buClr>
                <a:srgbClr val="cad4dc"/>
              </a:buClr>
              <a:buSzPct val="60000"/>
              <a:buFont typeface="Wingdings" charset="2"/>
              <a:buChar char=""/>
            </a:pPr>
            <a:r>
              <a:rPr b="0" lang="pt-BR" sz="2400" spc="-1" strike="noStrike">
                <a:solidFill>
                  <a:srgbClr val="eaeaea"/>
                </a:solidFill>
                <a:latin typeface="Verdana"/>
              </a:rPr>
              <a:t>Especificação de dados dinâmicos em testes de sistemas</a:t>
            </a:r>
            <a:endParaRPr b="0" lang="en-US" sz="2400" spc="-1" strike="noStrike">
              <a:solidFill>
                <a:srgbClr val="ffffff"/>
              </a:solidFill>
              <a:latin typeface="Arial"/>
            </a:endParaRPr>
          </a:p>
          <a:p>
            <a:pPr marL="343080" indent="-343080">
              <a:lnSpc>
                <a:spcPct val="140000"/>
              </a:lnSpc>
              <a:spcBef>
                <a:spcPts val="479"/>
              </a:spcBef>
              <a:buClr>
                <a:srgbClr val="cad4dc"/>
              </a:buClr>
              <a:buSzPct val="60000"/>
              <a:buFont typeface="Wingdings" charset="2"/>
              <a:buChar char=""/>
            </a:pPr>
            <a:r>
              <a:rPr b="0" lang="pt-BR" sz="2400" spc="-1" strike="noStrike">
                <a:solidFill>
                  <a:srgbClr val="eaeaea"/>
                </a:solidFill>
                <a:latin typeface="Verdana"/>
              </a:rPr>
              <a:t>Identificação da energia emitida por fontes de ruído</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5"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Modelos de relações entrada/saída</a:t>
            </a:r>
            <a:endParaRPr b="0" lang="en-US" sz="4000" spc="-1" strike="noStrike">
              <a:solidFill>
                <a:srgbClr val="ffffff"/>
              </a:solidFill>
              <a:latin typeface="Arial"/>
            </a:endParaRPr>
          </a:p>
        </p:txBody>
      </p:sp>
      <p:pic>
        <p:nvPicPr>
          <p:cNvPr id="9616" name="Picture 4" descr="Sistema_SISO_ruidosaida"/>
          <p:cNvPicPr/>
          <p:nvPr/>
        </p:nvPicPr>
        <p:blipFill>
          <a:blip r:embed="rId1"/>
          <a:stretch/>
        </p:blipFill>
        <p:spPr>
          <a:xfrm>
            <a:off x="1143000" y="3962520"/>
            <a:ext cx="6809040" cy="1989360"/>
          </a:xfrm>
          <a:prstGeom prst="rect">
            <a:avLst/>
          </a:prstGeom>
          <a:ln w="9525">
            <a:noFill/>
          </a:ln>
        </p:spPr>
      </p:pic>
      <p:sp>
        <p:nvSpPr>
          <p:cNvPr id="9617" name="Text Box 5"/>
          <p:cNvSpPr/>
          <p:nvPr/>
        </p:nvSpPr>
        <p:spPr>
          <a:xfrm>
            <a:off x="457200" y="2057400"/>
            <a:ext cx="8151840" cy="10652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Sistema de uma entrada e uma saída SISO</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Modelos de relações entrada/saída</a:t>
            </a:r>
            <a:endParaRPr b="0" lang="en-US" sz="4000" spc="-1" strike="noStrike">
              <a:solidFill>
                <a:srgbClr val="ffffff"/>
              </a:solidFill>
              <a:latin typeface="Arial"/>
            </a:endParaRPr>
          </a:p>
        </p:txBody>
      </p:sp>
      <p:sp>
        <p:nvSpPr>
          <p:cNvPr id="9619" name="Text Box 4"/>
          <p:cNvSpPr/>
          <p:nvPr/>
        </p:nvSpPr>
        <p:spPr>
          <a:xfrm>
            <a:off x="0" y="2057400"/>
            <a:ext cx="9142560" cy="5774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Sistema de uma entrada e muitas saídas SIMO</a:t>
            </a:r>
            <a:endParaRPr b="0" lang="en-US" sz="3200" spc="-1" strike="noStrike">
              <a:solidFill>
                <a:srgbClr val="ffffff"/>
              </a:solidFill>
              <a:latin typeface="Arial"/>
            </a:endParaRPr>
          </a:p>
        </p:txBody>
      </p:sp>
      <p:pic>
        <p:nvPicPr>
          <p:cNvPr id="9620" name="Picture 5" descr="Sistema_SIMO_ruidosaida"/>
          <p:cNvPicPr/>
          <p:nvPr/>
        </p:nvPicPr>
        <p:blipFill>
          <a:blip r:embed="rId1"/>
          <a:stretch/>
        </p:blipFill>
        <p:spPr>
          <a:xfrm>
            <a:off x="1962000" y="3124080"/>
            <a:ext cx="5123160" cy="3602160"/>
          </a:xfrm>
          <a:prstGeom prst="rect">
            <a:avLst/>
          </a:prstGeom>
          <a:ln w="9525">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1"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000" spc="-1" strike="noStrike">
                <a:solidFill>
                  <a:srgbClr val="cad4dc"/>
                </a:solidFill>
                <a:latin typeface="Arial"/>
              </a:rPr>
              <a:t>Modelos de relações entrada/saída</a:t>
            </a:r>
            <a:endParaRPr b="0" lang="en-US" sz="4000" spc="-1" strike="noStrike">
              <a:solidFill>
                <a:srgbClr val="ffffff"/>
              </a:solidFill>
              <a:latin typeface="Arial"/>
            </a:endParaRPr>
          </a:p>
        </p:txBody>
      </p:sp>
      <p:sp>
        <p:nvSpPr>
          <p:cNvPr id="9622" name="Text Box 3"/>
          <p:cNvSpPr/>
          <p:nvPr/>
        </p:nvSpPr>
        <p:spPr>
          <a:xfrm>
            <a:off x="0" y="2057400"/>
            <a:ext cx="9142560" cy="1065240"/>
          </a:xfrm>
          <a:prstGeom prst="rect">
            <a:avLst/>
          </a:prstGeom>
          <a:noFill/>
          <a:ln w="9525">
            <a:noFill/>
          </a:ln>
        </p:spPr>
        <p:style>
          <a:lnRef idx="0"/>
          <a:fillRef idx="0"/>
          <a:effectRef idx="0"/>
          <a:fontRef idx="minor"/>
        </p:style>
        <p:txBody>
          <a:bodyPr lIns="90000" rIns="90000" tIns="45000" bIns="45000" anchor="t">
            <a:spAutoFit/>
          </a:bodyPr>
          <a:p>
            <a:pPr algn="ctr">
              <a:lnSpc>
                <a:spcPct val="100000"/>
              </a:lnSpc>
              <a:spcBef>
                <a:spcPts val="1599"/>
              </a:spcBef>
            </a:pPr>
            <a:r>
              <a:rPr b="0" lang="pt-BR" sz="3200" spc="-1" strike="noStrike">
                <a:solidFill>
                  <a:srgbClr val="eaeaea"/>
                </a:solidFill>
                <a:latin typeface="Verdana"/>
                <a:ea typeface="DejaVu Sans"/>
              </a:rPr>
              <a:t>Sistema de muitas entradas e uma saídas MISO</a:t>
            </a:r>
            <a:endParaRPr b="0" lang="en-US" sz="3200" spc="-1" strike="noStrike">
              <a:solidFill>
                <a:srgbClr val="ffffff"/>
              </a:solidFill>
              <a:latin typeface="Arial"/>
            </a:endParaRPr>
          </a:p>
        </p:txBody>
      </p:sp>
      <p:pic>
        <p:nvPicPr>
          <p:cNvPr id="9623" name="Picture 5" descr="Sistema_MISO_ruidosaida"/>
          <p:cNvPicPr/>
          <p:nvPr/>
        </p:nvPicPr>
        <p:blipFill>
          <a:blip r:embed="rId1"/>
          <a:stretch/>
        </p:blipFill>
        <p:spPr>
          <a:xfrm>
            <a:off x="1828800" y="3276720"/>
            <a:ext cx="5561280" cy="3357720"/>
          </a:xfrm>
          <a:prstGeom prst="rect">
            <a:avLst/>
          </a:prstGeom>
          <a:ln w="9525">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Análise de Sinais Por Quê?</a:t>
            </a:r>
            <a:endParaRPr b="0" lang="en-US" sz="4400" spc="-1" strike="noStrike">
              <a:solidFill>
                <a:srgbClr val="ffffff"/>
              </a:solidFill>
              <a:latin typeface="Arial"/>
            </a:endParaRPr>
          </a:p>
        </p:txBody>
      </p:sp>
      <p:pic>
        <p:nvPicPr>
          <p:cNvPr id="9435" name="" descr=""/>
          <p:cNvPicPr/>
          <p:nvPr/>
        </p:nvPicPr>
        <p:blipFill>
          <a:blip r:embed="rId1"/>
          <a:stretch/>
        </p:blipFill>
        <p:spPr>
          <a:xfrm>
            <a:off x="0" y="4140000"/>
            <a:ext cx="3960720" cy="2341440"/>
          </a:xfrm>
          <a:prstGeom prst="rect">
            <a:avLst/>
          </a:prstGeom>
          <a:ln w="0">
            <a:noFill/>
          </a:ln>
        </p:spPr>
      </p:pic>
      <p:pic>
        <p:nvPicPr>
          <p:cNvPr id="9436" name="" descr=""/>
          <p:cNvPicPr/>
          <p:nvPr/>
        </p:nvPicPr>
        <p:blipFill>
          <a:blip r:embed="rId2"/>
          <a:stretch/>
        </p:blipFill>
        <p:spPr>
          <a:xfrm>
            <a:off x="4140000" y="2718720"/>
            <a:ext cx="4941720" cy="3760560"/>
          </a:xfrm>
          <a:prstGeom prst="rect">
            <a:avLst/>
          </a:prstGeom>
          <a:ln w="0">
            <a:noFill/>
          </a:ln>
        </p:spPr>
      </p:pic>
      <p:pic>
        <p:nvPicPr>
          <p:cNvPr id="9437" name="" descr=""/>
          <p:cNvPicPr/>
          <p:nvPr/>
        </p:nvPicPr>
        <p:blipFill>
          <a:blip r:embed="rId3"/>
          <a:stretch/>
        </p:blipFill>
        <p:spPr>
          <a:xfrm>
            <a:off x="360000" y="1333080"/>
            <a:ext cx="3417840" cy="2446200"/>
          </a:xfrm>
          <a:prstGeom prst="rect">
            <a:avLst/>
          </a:prstGeom>
          <a:ln w="0">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94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94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9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Análise de erros</a:t>
            </a:r>
            <a:endParaRPr b="0" lang="en-US" sz="4400" spc="-1" strike="noStrike">
              <a:solidFill>
                <a:srgbClr val="ffffff"/>
              </a:solidFill>
              <a:latin typeface="Arial"/>
            </a:endParaRPr>
          </a:p>
        </p:txBody>
      </p:sp>
      <p:graphicFrame>
        <p:nvGraphicFramePr>
          <p:cNvPr id="9625" name="Object 6"/>
          <p:cNvGraphicFramePr/>
          <p:nvPr/>
        </p:nvGraphicFramePr>
        <p:xfrm>
          <a:off x="457200" y="3048120"/>
          <a:ext cx="2676600" cy="754200"/>
        </p:xfrm>
        <a:graphic>
          <a:graphicData uri="http://schemas.openxmlformats.org/presentationml/2006/ole">
            <p:oleObj progId="Equation.DSMT4" r:id="rId1" spid="">
              <p:embed/>
              <p:pic>
                <p:nvPicPr>
                  <p:cNvPr id="9626" name="Object 6" descr=""/>
                  <p:cNvPicPr/>
                  <p:nvPr/>
                </p:nvPicPr>
                <p:blipFill>
                  <a:blip r:embed="rId2"/>
                  <a:stretch/>
                </p:blipFill>
                <p:spPr>
                  <a:xfrm>
                    <a:off x="457200" y="3048120"/>
                    <a:ext cx="2676600" cy="754200"/>
                  </a:xfrm>
                  <a:prstGeom prst="rect">
                    <a:avLst/>
                  </a:prstGeom>
                  <a:ln w="0">
                    <a:noFill/>
                  </a:ln>
                </p:spPr>
              </p:pic>
            </p:oleObj>
          </a:graphicData>
        </a:graphic>
      </p:graphicFrame>
      <p:graphicFrame>
        <p:nvGraphicFramePr>
          <p:cNvPr id="9627" name="Object 12"/>
          <p:cNvGraphicFramePr/>
          <p:nvPr/>
        </p:nvGraphicFramePr>
        <p:xfrm>
          <a:off x="3048120" y="1523880"/>
          <a:ext cx="2389320" cy="1017720"/>
        </p:xfrm>
        <a:graphic>
          <a:graphicData uri="http://schemas.openxmlformats.org/presentationml/2006/ole">
            <p:oleObj progId="Equation.DSMT4" r:id="rId3" spid="">
              <p:embed/>
              <p:pic>
                <p:nvPicPr>
                  <p:cNvPr id="9628" name="Object 12" descr=""/>
                  <p:cNvPicPr/>
                  <p:nvPr/>
                </p:nvPicPr>
                <p:blipFill>
                  <a:blip r:embed="rId4"/>
                  <a:stretch/>
                </p:blipFill>
                <p:spPr>
                  <a:xfrm>
                    <a:off x="3048120" y="1523880"/>
                    <a:ext cx="2389320" cy="1017720"/>
                  </a:xfrm>
                  <a:prstGeom prst="rect">
                    <a:avLst/>
                  </a:prstGeom>
                  <a:ln w="0">
                    <a:noFill/>
                  </a:ln>
                </p:spPr>
              </p:pic>
            </p:oleObj>
          </a:graphicData>
        </a:graphic>
      </p:graphicFrame>
      <p:pic>
        <p:nvPicPr>
          <p:cNvPr id="9629" name="Picture 5" descr="modulaA_0017"/>
          <p:cNvPicPr/>
          <p:nvPr/>
        </p:nvPicPr>
        <p:blipFill>
          <a:blip r:embed="rId5"/>
          <a:stretch/>
        </p:blipFill>
        <p:spPr>
          <a:xfrm>
            <a:off x="2211480" y="4495680"/>
            <a:ext cx="4797720" cy="2291040"/>
          </a:xfrm>
          <a:prstGeom prst="rect">
            <a:avLst/>
          </a:prstGeom>
          <a:ln w="9525">
            <a:noFill/>
          </a:ln>
        </p:spPr>
      </p:pic>
      <p:graphicFrame>
        <p:nvGraphicFramePr>
          <p:cNvPr id="9630" name="Object 17"/>
          <p:cNvGraphicFramePr/>
          <p:nvPr/>
        </p:nvGraphicFramePr>
        <p:xfrm>
          <a:off x="4813200" y="2895480"/>
          <a:ext cx="3948120" cy="1014480"/>
        </p:xfrm>
        <a:graphic>
          <a:graphicData uri="http://schemas.openxmlformats.org/presentationml/2006/ole">
            <p:oleObj progId="Equation.DSMT4" r:id="rId6" spid="">
              <p:embed/>
              <p:pic>
                <p:nvPicPr>
                  <p:cNvPr id="9631" name="Object 17" descr=""/>
                  <p:cNvPicPr/>
                  <p:nvPr/>
                </p:nvPicPr>
                <p:blipFill>
                  <a:blip r:embed="rId7"/>
                  <a:stretch/>
                </p:blipFill>
                <p:spPr>
                  <a:xfrm>
                    <a:off x="4813200" y="2895480"/>
                    <a:ext cx="3948120" cy="1014480"/>
                  </a:xfrm>
                  <a:prstGeom prst="rect">
                    <a:avLst/>
                  </a:prstGeom>
                  <a:ln w="0">
                    <a:noFill/>
                  </a:ln>
                </p:spPr>
              </p:pic>
            </p:oleObj>
          </a:graphicData>
        </a:graphic>
      </p:graphicFrame>
      <p:sp>
        <p:nvSpPr>
          <p:cNvPr id="9632" name="AutoShape 19"/>
          <p:cNvSpPr/>
          <p:nvPr/>
        </p:nvSpPr>
        <p:spPr>
          <a:xfrm rot="19620000">
            <a:off x="2361600" y="3885840"/>
            <a:ext cx="455760" cy="608040"/>
          </a:xfrm>
          <a:prstGeom prst="downArrow">
            <a:avLst>
              <a:gd name="adj1" fmla="val 50000"/>
              <a:gd name="adj2" fmla="val 33333"/>
            </a:avLst>
          </a:prstGeom>
          <a:solidFill>
            <a:schemeClr val="tx1"/>
          </a:solidFill>
          <a:ln w="9525">
            <a:solidFill>
              <a:srgbClr val="eaeaea"/>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9633" name="AutoShape 20"/>
          <p:cNvSpPr/>
          <p:nvPr/>
        </p:nvSpPr>
        <p:spPr>
          <a:xfrm rot="1857600">
            <a:off x="6172200" y="3884760"/>
            <a:ext cx="455760" cy="608040"/>
          </a:xfrm>
          <a:prstGeom prst="downArrow">
            <a:avLst>
              <a:gd name="adj1" fmla="val 50000"/>
              <a:gd name="adj2" fmla="val 33333"/>
            </a:avLst>
          </a:prstGeom>
          <a:solidFill>
            <a:schemeClr val="tx1"/>
          </a:solidFill>
          <a:ln w="9525">
            <a:solidFill>
              <a:srgbClr val="eaeaea"/>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9634" name="" descr=""/>
          <p:cNvPicPr/>
          <p:nvPr/>
        </p:nvPicPr>
        <p:blipFill>
          <a:blip r:embed="rId8"/>
          <a:stretch/>
        </p:blipFill>
        <p:spPr>
          <a:xfrm>
            <a:off x="457200" y="3048120"/>
            <a:ext cx="2665800" cy="748080"/>
          </a:xfrm>
          <a:prstGeom prst="rect">
            <a:avLst/>
          </a:prstGeom>
          <a:ln w="0">
            <a:noFill/>
          </a:ln>
        </p:spPr>
      </p:pic>
      <p:pic>
        <p:nvPicPr>
          <p:cNvPr id="9635" name="" descr=""/>
          <p:cNvPicPr/>
          <p:nvPr/>
        </p:nvPicPr>
        <p:blipFill>
          <a:blip r:embed="rId9"/>
          <a:stretch/>
        </p:blipFill>
        <p:spPr>
          <a:xfrm>
            <a:off x="3048120" y="1523880"/>
            <a:ext cx="2386440" cy="1014840"/>
          </a:xfrm>
          <a:prstGeom prst="rect">
            <a:avLst/>
          </a:prstGeom>
          <a:ln w="0">
            <a:noFill/>
          </a:ln>
        </p:spPr>
      </p:pic>
      <p:pic>
        <p:nvPicPr>
          <p:cNvPr id="9636" name="" descr=""/>
          <p:cNvPicPr/>
          <p:nvPr/>
        </p:nvPicPr>
        <p:blipFill>
          <a:blip r:embed="rId10"/>
          <a:stretch/>
        </p:blipFill>
        <p:spPr>
          <a:xfrm>
            <a:off x="4813200" y="2895480"/>
            <a:ext cx="3948480" cy="10148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7"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Análise de erros</a:t>
            </a:r>
            <a:endParaRPr b="0" lang="en-US" sz="4400" spc="-1" strike="noStrike">
              <a:solidFill>
                <a:srgbClr val="ffffff"/>
              </a:solidFill>
              <a:latin typeface="Arial"/>
            </a:endParaRPr>
          </a:p>
        </p:txBody>
      </p:sp>
      <p:graphicFrame>
        <p:nvGraphicFramePr>
          <p:cNvPr id="9638" name="Object 3"/>
          <p:cNvGraphicFramePr/>
          <p:nvPr/>
        </p:nvGraphicFramePr>
        <p:xfrm>
          <a:off x="2514600" y="3429000"/>
          <a:ext cx="3808440" cy="766800"/>
        </p:xfrm>
        <a:graphic>
          <a:graphicData uri="http://schemas.openxmlformats.org/presentationml/2006/ole">
            <p:oleObj progId="Equation.DSMT4" r:id="rId1" spid="">
              <p:embed/>
              <p:pic>
                <p:nvPicPr>
                  <p:cNvPr id="9639" name="Object 3" descr=""/>
                  <p:cNvPicPr/>
                  <p:nvPr/>
                </p:nvPicPr>
                <p:blipFill>
                  <a:blip r:embed="rId2"/>
                  <a:stretch/>
                </p:blipFill>
                <p:spPr>
                  <a:xfrm>
                    <a:off x="2514600" y="3429000"/>
                    <a:ext cx="3808440" cy="766800"/>
                  </a:xfrm>
                  <a:prstGeom prst="rect">
                    <a:avLst/>
                  </a:prstGeom>
                  <a:ln w="0">
                    <a:noFill/>
                  </a:ln>
                </p:spPr>
              </p:pic>
            </p:oleObj>
          </a:graphicData>
        </a:graphic>
      </p:graphicFrame>
      <p:graphicFrame>
        <p:nvGraphicFramePr>
          <p:cNvPr id="9640" name="Object 4"/>
          <p:cNvGraphicFramePr/>
          <p:nvPr/>
        </p:nvGraphicFramePr>
        <p:xfrm>
          <a:off x="1905120" y="1828800"/>
          <a:ext cx="5132520" cy="822600"/>
        </p:xfrm>
        <a:graphic>
          <a:graphicData uri="http://schemas.openxmlformats.org/presentationml/2006/ole">
            <p:oleObj progId="Equation.DSMT4" r:id="rId3" spid="">
              <p:embed/>
              <p:pic>
                <p:nvPicPr>
                  <p:cNvPr id="9641" name="Object 4" descr=""/>
                  <p:cNvPicPr/>
                  <p:nvPr/>
                </p:nvPicPr>
                <p:blipFill>
                  <a:blip r:embed="rId4"/>
                  <a:stretch/>
                </p:blipFill>
                <p:spPr>
                  <a:xfrm>
                    <a:off x="1905120" y="1828800"/>
                    <a:ext cx="5132520" cy="822600"/>
                  </a:xfrm>
                  <a:prstGeom prst="rect">
                    <a:avLst/>
                  </a:prstGeom>
                  <a:ln w="0">
                    <a:noFill/>
                  </a:ln>
                </p:spPr>
              </p:pic>
            </p:oleObj>
          </a:graphicData>
        </a:graphic>
      </p:graphicFrame>
      <p:graphicFrame>
        <p:nvGraphicFramePr>
          <p:cNvPr id="9642" name="Object 6"/>
          <p:cNvGraphicFramePr/>
          <p:nvPr/>
        </p:nvGraphicFramePr>
        <p:xfrm>
          <a:off x="3048120" y="4952880"/>
          <a:ext cx="2916360" cy="1351080"/>
        </p:xfrm>
        <a:graphic>
          <a:graphicData uri="http://schemas.openxmlformats.org/presentationml/2006/ole">
            <p:oleObj progId="Equation.DSMT4" r:id="rId5" spid="">
              <p:embed/>
              <p:pic>
                <p:nvPicPr>
                  <p:cNvPr id="9643" name="Object 6" descr=""/>
                  <p:cNvPicPr/>
                  <p:nvPr/>
                </p:nvPicPr>
                <p:blipFill>
                  <a:blip r:embed="rId6"/>
                  <a:stretch/>
                </p:blipFill>
                <p:spPr>
                  <a:xfrm>
                    <a:off x="3048120" y="4952880"/>
                    <a:ext cx="2916360" cy="1351080"/>
                  </a:xfrm>
                  <a:prstGeom prst="rect">
                    <a:avLst/>
                  </a:prstGeom>
                  <a:ln w="0">
                    <a:noFill/>
                  </a:ln>
                </p:spPr>
              </p:pic>
            </p:oleObj>
          </a:graphicData>
        </a:graphic>
      </p:graphicFrame>
      <p:pic>
        <p:nvPicPr>
          <p:cNvPr id="9644" name="" descr=""/>
          <p:cNvPicPr/>
          <p:nvPr/>
        </p:nvPicPr>
        <p:blipFill>
          <a:blip r:embed="rId7"/>
          <a:stretch/>
        </p:blipFill>
        <p:spPr>
          <a:xfrm>
            <a:off x="2514600" y="3429000"/>
            <a:ext cx="3808800" cy="761040"/>
          </a:xfrm>
          <a:prstGeom prst="rect">
            <a:avLst/>
          </a:prstGeom>
          <a:ln w="0">
            <a:noFill/>
          </a:ln>
        </p:spPr>
      </p:pic>
      <p:pic>
        <p:nvPicPr>
          <p:cNvPr id="9645" name="" descr=""/>
          <p:cNvPicPr/>
          <p:nvPr/>
        </p:nvPicPr>
        <p:blipFill>
          <a:blip r:embed="rId8"/>
          <a:stretch/>
        </p:blipFill>
        <p:spPr>
          <a:xfrm>
            <a:off x="1905120" y="1828800"/>
            <a:ext cx="5129640" cy="811800"/>
          </a:xfrm>
          <a:prstGeom prst="rect">
            <a:avLst/>
          </a:prstGeom>
          <a:ln w="0">
            <a:noFill/>
          </a:ln>
        </p:spPr>
      </p:pic>
      <p:pic>
        <p:nvPicPr>
          <p:cNvPr id="9646" name="" descr=""/>
          <p:cNvPicPr/>
          <p:nvPr/>
        </p:nvPicPr>
        <p:blipFill>
          <a:blip r:embed="rId9"/>
          <a:stretch/>
        </p:blipFill>
        <p:spPr>
          <a:xfrm>
            <a:off x="3048120" y="4952880"/>
            <a:ext cx="2907360" cy="1344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8"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Nem Sempre é Fácil</a:t>
            </a:r>
            <a:endParaRPr b="0" lang="en-US" sz="4400" spc="-1" strike="noStrike">
              <a:solidFill>
                <a:srgbClr val="ffffff"/>
              </a:solidFill>
              <a:latin typeface="Arial"/>
            </a:endParaRPr>
          </a:p>
        </p:txBody>
      </p:sp>
      <p:pic>
        <p:nvPicPr>
          <p:cNvPr id="9439" name="" descr=""/>
          <p:cNvPicPr/>
          <p:nvPr/>
        </p:nvPicPr>
        <p:blipFill>
          <a:blip r:embed="rId1"/>
          <a:stretch/>
        </p:blipFill>
        <p:spPr>
          <a:xfrm>
            <a:off x="540000" y="1632960"/>
            <a:ext cx="8055720" cy="4846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0"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Às Vezes é Bem Difícil</a:t>
            </a:r>
            <a:endParaRPr b="0" lang="en-US" sz="4400" spc="-1" strike="noStrike">
              <a:solidFill>
                <a:srgbClr val="ffffff"/>
              </a:solidFill>
              <a:latin typeface="Arial"/>
            </a:endParaRPr>
          </a:p>
        </p:txBody>
      </p:sp>
      <p:pic>
        <p:nvPicPr>
          <p:cNvPr id="9441" name="" descr=""/>
          <p:cNvPicPr/>
          <p:nvPr/>
        </p:nvPicPr>
        <p:blipFill>
          <a:blip r:embed="rId1"/>
          <a:stretch/>
        </p:blipFill>
        <p:spPr>
          <a:xfrm>
            <a:off x="1351800" y="1560600"/>
            <a:ext cx="6544080" cy="4558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2"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Muito Difícil</a:t>
            </a:r>
            <a:endParaRPr b="0" lang="en-US" sz="4400" spc="-1" strike="noStrike">
              <a:solidFill>
                <a:srgbClr val="ffffff"/>
              </a:solidFill>
              <a:latin typeface="Arial"/>
            </a:endParaRPr>
          </a:p>
        </p:txBody>
      </p:sp>
      <p:pic>
        <p:nvPicPr>
          <p:cNvPr id="9443" name="" descr=""/>
          <p:cNvPicPr/>
          <p:nvPr/>
        </p:nvPicPr>
        <p:blipFill>
          <a:blip r:embed="rId1"/>
          <a:stretch/>
        </p:blipFill>
        <p:spPr>
          <a:xfrm>
            <a:off x="900000" y="1338480"/>
            <a:ext cx="7655760" cy="49608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4" name="PlaceHolder 1"/>
          <p:cNvSpPr>
            <a:spLocks noGrp="1"/>
          </p:cNvSpPr>
          <p:nvPr>
            <p:ph type="title"/>
          </p:nvPr>
        </p:nvSpPr>
        <p:spPr>
          <a:xfrm>
            <a:off x="457200" y="277920"/>
            <a:ext cx="8228160" cy="1138320"/>
          </a:xfrm>
          <a:prstGeom prst="rect">
            <a:avLst/>
          </a:prstGeom>
          <a:noFill/>
          <a:ln w="9360">
            <a:noFill/>
          </a:ln>
        </p:spPr>
        <p:txBody>
          <a:bodyPr numCol="1" spcCol="0" lIns="90000" rIns="90000" tIns="45000" bIns="45000" anchor="ctr">
            <a:noAutofit/>
          </a:bodyPr>
          <a:p>
            <a:pPr indent="0" algn="ctr">
              <a:lnSpc>
                <a:spcPct val="100000"/>
              </a:lnSpc>
              <a:buNone/>
            </a:pPr>
            <a:r>
              <a:rPr b="0" lang="pt-BR" sz="4400" spc="-1" strike="noStrike">
                <a:solidFill>
                  <a:srgbClr val="cad4dc"/>
                </a:solidFill>
                <a:latin typeface="Arial"/>
              </a:rPr>
              <a:t>Bota Difícil Nisto</a:t>
            </a:r>
            <a:endParaRPr b="0" lang="en-US" sz="4400" spc="-1" strike="noStrike">
              <a:solidFill>
                <a:srgbClr val="ffffff"/>
              </a:solidFill>
              <a:latin typeface="Arial"/>
            </a:endParaRPr>
          </a:p>
        </p:txBody>
      </p:sp>
      <p:pic>
        <p:nvPicPr>
          <p:cNvPr id="9445" name="" descr=""/>
          <p:cNvPicPr/>
          <p:nvPr/>
        </p:nvPicPr>
        <p:blipFill>
          <a:blip r:embed="rId1"/>
          <a:stretch/>
        </p:blipFill>
        <p:spPr>
          <a:xfrm>
            <a:off x="1800000" y="1364400"/>
            <a:ext cx="5214960" cy="5114880"/>
          </a:xfrm>
          <a:prstGeom prst="rect">
            <a:avLst/>
          </a:prstGeom>
          <a:ln w="0">
            <a:noFill/>
          </a:ln>
        </p:spPr>
      </p:pic>
      <p:pic>
        <p:nvPicPr>
          <p:cNvPr id="9446" name="" descr=""/>
          <p:cNvPicPr/>
          <p:nvPr/>
        </p:nvPicPr>
        <p:blipFill>
          <a:blip r:embed="rId2"/>
          <a:stretch/>
        </p:blipFill>
        <p:spPr>
          <a:xfrm>
            <a:off x="1171800" y="1290960"/>
            <a:ext cx="6567480" cy="5368320"/>
          </a:xfrm>
          <a:prstGeom prst="rect">
            <a:avLst/>
          </a:prstGeom>
          <a:ln w="0">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9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3a3ab2"/>
      </a:dk2>
      <a:lt2>
        <a:srgbClr val="cad4dc"/>
      </a:lt2>
      <a:accent1>
        <a:srgbClr val="3974af"/>
      </a:accent1>
      <a:accent2>
        <a:srgbClr val="232369"/>
      </a:accent2>
      <a:accent3>
        <a:srgbClr val="aeaed5"/>
      </a:accent3>
      <a:accent4>
        <a:srgbClr val="c8c8c8"/>
      </a:accent4>
      <a:accent5>
        <a:srgbClr val="aebcd4"/>
      </a:accent5>
      <a:accent6>
        <a:srgbClr val="1f1f5e"/>
      </a:accent6>
      <a:hlink>
        <a:srgbClr val="00ccff"/>
      </a:hlink>
      <a:folHlink>
        <a:srgbClr val="6699ff"/>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3DDDEE820F3D49B7D2BDDE574E0218" ma:contentTypeVersion="7" ma:contentTypeDescription="Create a new document." ma:contentTypeScope="" ma:versionID="07ba488779934cf184b12598cf17c90c">
  <xsd:schema xmlns:xsd="http://www.w3.org/2001/XMLSchema" xmlns:xs="http://www.w3.org/2001/XMLSchema" xmlns:p="http://schemas.microsoft.com/office/2006/metadata/properties" xmlns:ns2="59a3b665-4eb5-4db1-a262-cbabebc367d8" targetNamespace="http://schemas.microsoft.com/office/2006/metadata/properties" ma:root="true" ma:fieldsID="15bf286efd904af590480dd9a414d46c" ns2:_="">
    <xsd:import namespace="59a3b665-4eb5-4db1-a262-cbabebc367d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a3b665-4eb5-4db1-a262-cbabebc367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4915C6-EFA7-4679-8298-CCEA2DF3C75C}"/>
</file>

<file path=customXml/itemProps2.xml><?xml version="1.0" encoding="utf-8"?>
<ds:datastoreItem xmlns:ds="http://schemas.openxmlformats.org/officeDocument/2006/customXml" ds:itemID="{E555111D-CB7F-4DE4-8DE0-272085FD0DB8}"/>
</file>

<file path=customXml/itemProps3.xml><?xml version="1.0" encoding="utf-8"?>
<ds:datastoreItem xmlns:ds="http://schemas.openxmlformats.org/officeDocument/2006/customXml" ds:itemID="{37D7CCB7-BBDB-4554-8FE1-98986FE4C081}"/>
</file>

<file path=docProps/app.xml><?xml version="1.0" encoding="utf-8"?>
<Properties xmlns="http://schemas.openxmlformats.org/officeDocument/2006/extended-properties" xmlns:vt="http://schemas.openxmlformats.org/officeDocument/2006/docPropsVTypes">
  <Template>Satélite</Template>
  <TotalTime>2640</TotalTime>
  <Application>LibreOffice/24.2.7.2$Linux_X86_64 LibreOffice_project/420$Build-2</Application>
  <AppVersion>15.0000</AppVersion>
  <Words>1027</Words>
  <Paragraphs>153</Paragraphs>
  <Company>UFU</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Análise de Sinais</dc:title>
  <dc:subject/>
  <dc:creator>mbsantos</dc:creator>
  <dc:description/>
  <cp:lastModifiedBy/>
  <cp:revision>74</cp:revision>
  <dcterms:created xsi:type="dcterms:W3CDTF">2007-02-01T11:20:47Z</dcterms:created>
  <dcterms:modified xsi:type="dcterms:W3CDTF">2025-08-13T08:03:01Z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Apresentação na tela (4:3)</vt:lpwstr>
  </property>
  <property fmtid="{D5CDD505-2E9C-101B-9397-08002B2CF9AE}" pid="3" name="Slides">
    <vt:i4>43</vt:i4>
  </property>
  <property fmtid="{D5CDD505-2E9C-101B-9397-08002B2CF9AE}" pid="4" name="ContentTypeId">
    <vt:lpwstr>0x010100883DDDEE820F3D49B7D2BDDE574E0218</vt:lpwstr>
  </property>
</Properties>
</file>